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58" r:id="rId3"/>
    <p:sldId id="281" r:id="rId4"/>
    <p:sldId id="282" r:id="rId5"/>
    <p:sldId id="280" r:id="rId6"/>
    <p:sldId id="259" r:id="rId7"/>
    <p:sldId id="260" r:id="rId8"/>
    <p:sldId id="283" r:id="rId9"/>
    <p:sldId id="284" r:id="rId10"/>
    <p:sldId id="273" r:id="rId11"/>
    <p:sldId id="274" r:id="rId12"/>
    <p:sldId id="275" r:id="rId13"/>
    <p:sldId id="276" r:id="rId14"/>
    <p:sldId id="277" r:id="rId15"/>
    <p:sldId id="269" r:id="rId16"/>
    <p:sldId id="270" r:id="rId17"/>
    <p:sldId id="271" r:id="rId18"/>
    <p:sldId id="266" r:id="rId19"/>
    <p:sldId id="261" r:id="rId20"/>
    <p:sldId id="265" r:id="rId21"/>
    <p:sldId id="264" r:id="rId22"/>
    <p:sldId id="279" r:id="rId23"/>
    <p:sldId id="268" r:id="rId24"/>
    <p:sldId id="286" r:id="rId25"/>
    <p:sldId id="287" r:id="rId26"/>
    <p:sldId id="285" r:id="rId27"/>
    <p:sldId id="278" r:id="rId28"/>
    <p:sldId id="263"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A1A4"/>
    <a:srgbClr val="EF3078"/>
    <a:srgbClr val="EE9524"/>
    <a:srgbClr val="385723"/>
    <a:srgbClr val="1C7CBB"/>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7" d="100"/>
          <a:sy n="57" d="100"/>
        </p:scale>
        <p:origin x="67"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445836-7E9F-458F-B9F4-A2EE8AD74BC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87C2657-C8B1-4860-A57E-32FD86604AF3}">
      <dgm:prSet custT="1"/>
      <dgm:spPr/>
      <dgm:t>
        <a:bodyPr/>
        <a:lstStyle/>
        <a:p>
          <a:pPr rtl="0"/>
          <a:r>
            <a:rPr lang="en-US" sz="2000" b="1" dirty="0"/>
            <a:t>  </a:t>
          </a:r>
          <a:r>
            <a:rPr lang="en-US" sz="2000" b="1" dirty="0" smtClean="0"/>
            <a:t>   </a:t>
          </a:r>
          <a:r>
            <a:rPr lang="en-US" sz="2000" b="1" dirty="0" smtClean="0">
              <a:solidFill>
                <a:schemeClr val="tx1"/>
              </a:solidFill>
            </a:rPr>
            <a:t>Proteus </a:t>
          </a:r>
          <a:r>
            <a:rPr lang="en-US" sz="2000" b="1" dirty="0">
              <a:solidFill>
                <a:schemeClr val="tx1"/>
              </a:solidFill>
            </a:rPr>
            <a:t>Simulation</a:t>
          </a:r>
          <a:endParaRPr lang="en-US" sz="2000" dirty="0">
            <a:solidFill>
              <a:schemeClr val="tx1"/>
            </a:solidFill>
          </a:endParaRPr>
        </a:p>
      </dgm:t>
    </dgm:pt>
    <dgm:pt modelId="{98DA367F-7C7A-4386-9A56-FDA175135B3C}" type="parTrans" cxnId="{5EC8C462-2BB3-4C06-8E3B-40FE25A1E60D}">
      <dgm:prSet/>
      <dgm:spPr/>
      <dgm:t>
        <a:bodyPr/>
        <a:lstStyle/>
        <a:p>
          <a:endParaRPr lang="en-US"/>
        </a:p>
      </dgm:t>
    </dgm:pt>
    <dgm:pt modelId="{AA51E3EC-DC16-44E0-A862-FC2596C171FA}" type="sibTrans" cxnId="{5EC8C462-2BB3-4C06-8E3B-40FE25A1E60D}">
      <dgm:prSet/>
      <dgm:spPr/>
      <dgm:t>
        <a:bodyPr/>
        <a:lstStyle/>
        <a:p>
          <a:endParaRPr lang="en-US"/>
        </a:p>
      </dgm:t>
    </dgm:pt>
    <dgm:pt modelId="{AB058024-4D79-40D9-A963-4042C246B4C0}" type="pres">
      <dgm:prSet presAssocID="{E6445836-7E9F-458F-B9F4-A2EE8AD74BCC}" presName="linear" presStyleCnt="0">
        <dgm:presLayoutVars>
          <dgm:animLvl val="lvl"/>
          <dgm:resizeHandles val="exact"/>
        </dgm:presLayoutVars>
      </dgm:prSet>
      <dgm:spPr/>
      <dgm:t>
        <a:bodyPr/>
        <a:lstStyle/>
        <a:p>
          <a:endParaRPr lang="en-US"/>
        </a:p>
      </dgm:t>
    </dgm:pt>
    <dgm:pt modelId="{68F0C381-5D09-4121-965C-30B034F20165}" type="pres">
      <dgm:prSet presAssocID="{087C2657-C8B1-4860-A57E-32FD86604AF3}" presName="parentText" presStyleLbl="node1" presStyleIdx="0" presStyleCnt="1" custLinFactNeighborX="-416">
        <dgm:presLayoutVars>
          <dgm:chMax val="0"/>
          <dgm:bulletEnabled val="1"/>
        </dgm:presLayoutVars>
      </dgm:prSet>
      <dgm:spPr/>
      <dgm:t>
        <a:bodyPr/>
        <a:lstStyle/>
        <a:p>
          <a:endParaRPr lang="en-US"/>
        </a:p>
      </dgm:t>
    </dgm:pt>
  </dgm:ptLst>
  <dgm:cxnLst>
    <dgm:cxn modelId="{2AB5FE63-DD2F-41DA-919C-B279DF607CE7}" type="presOf" srcId="{E6445836-7E9F-458F-B9F4-A2EE8AD74BCC}" destId="{AB058024-4D79-40D9-A963-4042C246B4C0}" srcOrd="0" destOrd="0" presId="urn:microsoft.com/office/officeart/2005/8/layout/vList2"/>
    <dgm:cxn modelId="{5EC8C462-2BB3-4C06-8E3B-40FE25A1E60D}" srcId="{E6445836-7E9F-458F-B9F4-A2EE8AD74BCC}" destId="{087C2657-C8B1-4860-A57E-32FD86604AF3}" srcOrd="0" destOrd="0" parTransId="{98DA367F-7C7A-4386-9A56-FDA175135B3C}" sibTransId="{AA51E3EC-DC16-44E0-A862-FC2596C171FA}"/>
    <dgm:cxn modelId="{22A83853-673E-4C42-8FE3-F79973A63198}" type="presOf" srcId="{087C2657-C8B1-4860-A57E-32FD86604AF3}" destId="{68F0C381-5D09-4121-965C-30B034F20165}" srcOrd="0" destOrd="0" presId="urn:microsoft.com/office/officeart/2005/8/layout/vList2"/>
    <dgm:cxn modelId="{DA621B92-53FC-48D3-8D29-FC5C7ADC33AC}" type="presParOf" srcId="{AB058024-4D79-40D9-A963-4042C246B4C0}" destId="{68F0C381-5D09-4121-965C-30B034F20165}"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0C381-5D09-4121-965C-30B034F20165}">
      <dsp:nvSpPr>
        <dsp:cNvPr id="0" name=""/>
        <dsp:cNvSpPr/>
      </dsp:nvSpPr>
      <dsp:spPr>
        <a:xfrm>
          <a:off x="0" y="8686"/>
          <a:ext cx="2744352" cy="542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b="1" kern="1200" dirty="0"/>
            <a:t>  </a:t>
          </a:r>
          <a:r>
            <a:rPr lang="en-US" sz="2000" b="1" kern="1200" dirty="0" smtClean="0"/>
            <a:t>   </a:t>
          </a:r>
          <a:r>
            <a:rPr lang="en-US" sz="2000" b="1" kern="1200" dirty="0" smtClean="0">
              <a:solidFill>
                <a:schemeClr val="tx1"/>
              </a:solidFill>
            </a:rPr>
            <a:t>Proteus </a:t>
          </a:r>
          <a:r>
            <a:rPr lang="en-US" sz="2000" b="1" kern="1200" dirty="0">
              <a:solidFill>
                <a:schemeClr val="tx1"/>
              </a:solidFill>
            </a:rPr>
            <a:t>Simulation</a:t>
          </a:r>
          <a:endParaRPr lang="en-US" sz="2000" kern="1200" dirty="0">
            <a:solidFill>
              <a:schemeClr val="tx1"/>
            </a:solidFill>
          </a:endParaRPr>
        </a:p>
      </dsp:txBody>
      <dsp:txXfrm>
        <a:off x="26501" y="35187"/>
        <a:ext cx="2691350" cy="4898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2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42 14,'0'0,"0"-1,0 1,-1 0,1-1,0 1,0-1,0 1,0 0,0-1,0 1,0-1,0 1,0-1,0 1,0 0,0-1,1 1,-1-1,0 1,0 0,0-1,0 1,1-1,-1 1,0 0,0-1,1 1,-1 0,0-1,1 1,-1 0,0 0,1-1,-1 1,1 0,-1 0,0 0,1 0,-1-1,1 1,-1 0,0 0,1 0,-1 0,1 0,-1 0,1 0,-1 0,0 0,1 0,-1 0,1 0,-1 1,0-1,1 0,-1 0,1 0,-1 0,0 1,1-1,-1 0,0 0,1 1,-1-1,0 0,1 1,-1 0,22 23,-5 15,-2 0,-1 0,-2 2,-2-1,5 48,-1-14,-4-20,-3 2,2 72,-9-98,-1-1,-2 1,0 0,-2-1,-18 57,19-84,1-14,-1-24,3 27,-32-203,29 178,-2 1,0-1,-19-52,-45-92,67 170,3 8,0 0,0 1,0-1,0 0,0 0,0 0,0 0,0 0,0 0,0 0,0 1,0-1,0 0,0 0,0 0,0 0,-1 0,1 0,0 0,0 0,0 0,0 1,0-1,0 0,0 0,0 0,0 0,0 0,0 0,0 0,-1 0,1 0,0 0,0 0,0 0,0 0,0 0,0 0,0 0,0 0,-1 0,1 0,0 0,0 0,0 0,0 0,0 0,0 0,0 0,0 0,-1 0,1 0,0 0,0 0,0 0,0 0,0 0,-3 20,0 28,7 302,-4-315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3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1 665,'0'-4,"1"0,-1 0,1 1,0-1,1 0,-1 1,0-1,1 1,0 0,0-1,0 1,0 0,1 0,-1 0,1 0,0 1,0-1,3-2,9-6,1 0,24-12,-24 14,279-143,-223 117,-2-3,76-56,67-47,-117 78,-64 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0 833,'14'-12,"1"1,0 0,20-11,6-4,84-58,-31 22,172-148,-227 175,84-58,-86 64,-1-1,-1-1,-2-2,-2-1,36-50,-46 58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3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1,'0'6,"0"16,0 11,0 13,0 5,0 7,0-5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3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136 25,'0'-24,"0"42,0 24,1 51,1-36,-2 1,-3 0,-13 75,6-77,6-31,-1-1,-1 0,-15 41,9-34,1 1,2 0,1 1,2 0,1 0,-1 45,3-43,-2 0,-3-8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3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87 0,'0'7,"-7"8,-2 16,1 8,-6-2,1 0,-5-8,0-7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42 14,'0'0,"0"-1,0 1,-1 0,1-1,0 1,0-1,0 1,0 0,0-1,0 1,0-1,0 1,0-1,0 1,0 0,0-1,1 1,-1-1,0 1,0 0,0-1,0 1,1-1,-1 1,0 0,0-1,1 1,-1 0,0-1,1 1,-1 0,0 0,1-1,-1 1,1 0,-1 0,0 0,1 0,-1-1,1 1,-1 0,0 0,1 0,-1 0,1 0,-1 0,1 0,-1 0,0 0,1 0,-1 0,1 0,-1 1,0-1,1 0,-1 0,1 0,-1 0,0 1,1-1,-1 0,0 0,1 1,-1-1,0 0,1 1,-1 0,22 23,-5 15,-2 0,-1 0,-2 2,-2-1,5 48,-1-14,-4-20,-3 2,2 72,-9-98,-1-1,-2 1,0 0,-2-1,-18 57,19-84,1-14,-1-24,3 27,-32-203,29 178,-2 1,0-1,-19-52,-45-92,67 170,3 8,0 0,0 1,0-1,0 0,0 0,0 0,0 0,0 0,0 0,0 0,0 1,0-1,0 0,0 0,0 0,0 0,-1 0,1 0,0 0,0 0,0 0,0 1,0-1,0 0,0 0,0 0,0 0,0 0,0 0,0 0,-1 0,1 0,0 0,0 0,0 0,0 0,0 0,0 0,0 0,0 0,-1 0,1 0,0 0,0 0,0 0,0 0,0 0,0 0,0 0,0 0,-1 0,1 0,0 0,0 0,0 0,0 0,0 0,-3 20,0 28,7 302,-4-315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30 893,'-2'0,"1"-1,0 0,-1 1,1-1,0 0,0 0,0 1,0-1,0 0,0 0,0 0,0-1,0 1,0 0,0 0,1 0,-1-1,0 1,1 0,-1-1,1 1,0 0,-1-1,1-2,-7-38,6 24,2 1,0-1,0 0,2 1,0-1,11-31,4 1,26-48,-16 38,29-89,10-21,-67 168,17-34,16-48,-22 48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1 659,'0'-11,"2"1,-1-1,2 1,-1-1,1 1,1 0,0 0,0 0,1 1,0 0,1-1,0 2,0-1,1 1,0 0,8-8,17-12,1 0,59-37,-75 53,90-51,-66 40,53-37,-58 36,1 3,1 0,0 3,2 1,70-19,5-4,-24 16,-42 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41,'3'-3,"1"0,0 0,1 1,-1-1,0 1,1 0,-1 0,1 1,0-1,8-1,55-4,-50 5,338-4,-205 9,-90 0,0 4,118 27,-11 17,-28-6,-78-28,-7-2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0,'1'6,"-1"-1,1 0,0 1,1-1,-1 0,1 0,0 0,0 0,0 0,1-1,-1 1,1-1,1 1,-1-1,0 0,1 0,8 6,7 5,0-1,39 21,-1 0,12 20,-3 3,-3 3,77 97,-126-143,141 182,-47-55,-86-115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2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30 893,'-2'0,"1"-1,0 0,-1 1,1-1,0 0,0 0,0 1,0-1,0 0,0 0,0 0,0-1,0 1,0 0,0 0,1 0,-1-1,0 1,1 0,-1-1,1 1,0 0,-1-1,1-2,-7-38,6 24,2 1,0-1,0 0,2 1,0-1,11-31,4 1,26-48,-16 38,29-89,10-21,-67 168,17-34,16-48,-22 48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0,'1'4,"0"1,1-1,0 0,0 0,0 0,0 0,1 0,-1-1,1 1,0-1,0 0,6 5,8 12,11 23,32 65,-6-9,-41-77,-1 1,-1 0,-1 0,-1 1,-1 0,-1 1,-1-1,-2 2,3 28,-4-29,1 1,1-2,1 1,2 0,0-1,2-1,22 43,-14-36,-2 1,-1 1,-2 1,-1 0,-2 1,-1 0,-1 0,-2 1,-2 0,1 58,-6-60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0,'1'28,"2"0,0-1,2 1,1-1,1 0,2-1,0 0,2 0,0-1,2 0,30 43,45 60,100 126,10-4,-167-208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0,'7'1,"0"0,0 0,-1 0,1 1,-1 0,1 0,-1 1,0 0,0 0,0 0,9 7,57 52,-57-48,11 10,16 12,-3 2,-1 1,-2 2,-2 1,30 48,-49-67,1 0,1-2,26 25,-22-24,-1 1,25 37,50 73,-57-84,39 67,-32-49,-24-41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1,'18'-1,"0"1,0 1,1 1,-1 1,0 0,33 11,250 91,-63-33,-35 6,-88-29,-82-37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1 665,'0'-4,"1"0,-1 0,1 1,0-1,1 0,-1 1,0-1,1 1,0 0,0-1,0 1,0 0,1 0,-1 0,1 0,0 1,0-1,3-2,9-6,1 0,24-12,-24 14,279-143,-223 117,-2-3,76-56,67-47,-117 78,-64 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0 833,'14'-12,"1"1,0 0,20-11,6-4,84-58,-31 22,172-148,-227 175,84-58,-86 64,-1-1,-1-1,-2-2,-2-1,36-50,-46 58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1,'0'6,"0"16,0 11,0 13,0 5,0 7,0-5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136 25,'0'-24,"0"42,0 24,1 51,1-36,-2 1,-3 0,-13 75,6-77,6-31,-1-1,-1 0,-15 41,9-34,1 1,2 0,1 1,2 0,1 0,-1 45,3-43,-2 0,-3-8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0-14T17:28:32.4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87 0,'0'7,"-7"8,-2 16,1 8,-6-2,1 0,-5-8,0-7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29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1 659,'0'-11,"2"1,-1-1,2 1,-1-1,1 1,1 0,0 0,0 0,1 1,0 0,1-1,0 2,0-1,1 1,0 0,8-8,17-12,1 0,59-37,-75 53,90-51,-66 40,53-37,-58 36,1 3,1 0,0 3,2 1,70-19,5-4,-24 16,-42 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2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41,'3'-3,"1"0,0 0,1 1,-1-1,0 1,1 0,-1 0,1 1,0-1,8-1,55-4,-50 5,338-4,-205 9,-90 0,0 4,118 27,-11 17,-28-6,-78-28,-7-2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2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0,'1'6,"-1"-1,1 0,0 1,1-1,-1 0,1 0,0 0,0 0,0 0,1-1,-1 1,1-1,1 1,-1-1,0 0,1 0,8 6,7 5,0-1,39 21,-1 0,12 20,-3 3,-3 3,77 97,-126-143,141 182,-47-55,-86-115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0,'1'4,"0"1,1-1,0 0,0 0,0 0,0 0,1 0,-1-1,1 1,0-1,0 0,6 5,8 12,11 23,32 65,-6-9,-41-77,-1 1,-1 0,-1 0,-1 1,-1 0,-1 1,-1-1,-2 2,3 28,-4-29,1 1,1-2,1 1,2 0,0-1,2-1,22 43,-14-36,-2 1,-1 1,-2 1,-1 0,-2 1,-1 0,-1 0,-2 1,-2 0,1 58,-6-60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2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0,'1'28,"2"0,0-1,2 1,1-1,1 0,2-1,0 0,2 0,0-1,2 0,30 43,45 60,100 126,10-4,-167-208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2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0,'7'1,"0"0,0 0,-1 0,1 1,-1 0,1 0,-1 1,0 0,0 0,0 0,9 7,57 52,-57-48,11 10,16 12,-3 2,-1 1,-2 2,-2 1,30 48,-49-67,1 0,1-2,26 25,-22-24,-1 1,25 37,50 73,-57-84,39 67,-32-49,-24-41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03T15:14:23.2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1,'18'-1,"0"1,0 1,1 1,-1 1,0 0,33 11,250 91,-63-33,-35 6,-88-29,-82-37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91DE1B-DD5C-40F6-9949-3217E3C9DF95}"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96D73-A3CD-4F17-B3C5-B704BA48EEDD}" type="slidenum">
              <a:rPr lang="en-US" smtClean="0"/>
              <a:t>‹#›</a:t>
            </a:fld>
            <a:endParaRPr lang="en-US"/>
          </a:p>
        </p:txBody>
      </p:sp>
    </p:spTree>
    <p:extLst>
      <p:ext uri="{BB962C8B-B14F-4D97-AF65-F5344CB8AC3E}">
        <p14:creationId xmlns:p14="http://schemas.microsoft.com/office/powerpoint/2010/main" val="4162248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FBCDB16-82EC-49B6-865B-A5FCE3769FF1}"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348176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EB6279-1C14-4731-AC5C-8723F42552F9}"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195469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E6AC09-C6AD-4A5E-884F-F392F556FFAE}"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98043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015BE3-D5E5-48D4-A21C-171068A0BF51}"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125785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50F16C8-060A-4E97-8C3A-AF516034A786}" type="datetime1">
              <a:rPr lang="en-US" smtClean="0"/>
              <a:t>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796146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8ADFED-E607-4A21-B442-16DD6C9D5670}" type="datetime1">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24579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96FAD8-12FE-4B5C-9907-E00808F5F928}" type="datetime1">
              <a:rPr lang="en-US" smtClean="0"/>
              <a:t>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3569483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ED3173-719D-4C6B-AC16-43CF260F7B76}" type="datetime1">
              <a:rPr lang="en-US" smtClean="0"/>
              <a:t>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426914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E091D0-CA2F-469F-ACA0-D740A1EB13ED}" type="datetime1">
              <a:rPr lang="en-US" smtClean="0"/>
              <a:t>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378861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284F5C8-2215-4674-B819-E0D062F08A16}" type="datetime1">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1122418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50AB19-6C83-42AB-A222-40D1332CF15A}" type="datetime1">
              <a:rPr lang="en-US" smtClean="0"/>
              <a:t>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9CF6B2-D877-4425-85C4-A15CD1838BE7}" type="slidenum">
              <a:rPr lang="en-US" smtClean="0"/>
              <a:t>‹#›</a:t>
            </a:fld>
            <a:endParaRPr lang="en-US"/>
          </a:p>
        </p:txBody>
      </p:sp>
    </p:spTree>
    <p:extLst>
      <p:ext uri="{BB962C8B-B14F-4D97-AF65-F5344CB8AC3E}">
        <p14:creationId xmlns:p14="http://schemas.microsoft.com/office/powerpoint/2010/main" val="3296920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9928E8-A672-4698-BD98-3CEB4DBC1986}" type="datetime1">
              <a:rPr lang="en-US" smtClean="0"/>
              <a:t>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CF6B2-D877-4425-85C4-A15CD1838BE7}" type="slidenum">
              <a:rPr lang="en-US" smtClean="0"/>
              <a:t>‹#›</a:t>
            </a:fld>
            <a:endParaRPr lang="en-US"/>
          </a:p>
        </p:txBody>
      </p:sp>
    </p:spTree>
    <p:extLst>
      <p:ext uri="{BB962C8B-B14F-4D97-AF65-F5344CB8AC3E}">
        <p14:creationId xmlns:p14="http://schemas.microsoft.com/office/powerpoint/2010/main" val="1972006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NULL"/><Relationship Id="rId18" Type="http://schemas.openxmlformats.org/officeDocument/2006/relationships/customXml" Target="../ink/ink23.xml"/><Relationship Id="rId26" Type="http://schemas.openxmlformats.org/officeDocument/2006/relationships/customXml" Target="../ink/ink27.xm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customXml" Target="../ink/ink20.xm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customXml" Target="../ink/ink15.xml"/><Relationship Id="rId16" Type="http://schemas.openxmlformats.org/officeDocument/2006/relationships/customXml" Target="../ink/ink22.xml"/><Relationship Id="rId20" Type="http://schemas.openxmlformats.org/officeDocument/2006/relationships/customXml" Target="../ink/ink24.xml"/><Relationship Id="rId29"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customXml" Target="../ink/ink17.xml"/><Relationship Id="rId11" Type="http://schemas.openxmlformats.org/officeDocument/2006/relationships/image" Target="NULL"/><Relationship Id="rId24" Type="http://schemas.openxmlformats.org/officeDocument/2006/relationships/customXml" Target="../ink/ink26.xm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customXml" Target="../ink/ink28.xml"/><Relationship Id="rId10" Type="http://schemas.openxmlformats.org/officeDocument/2006/relationships/customXml" Target="../ink/ink19.xml"/><Relationship Id="rId19" Type="http://schemas.openxmlformats.org/officeDocument/2006/relationships/image" Target="NULL"/><Relationship Id="rId4" Type="http://schemas.openxmlformats.org/officeDocument/2006/relationships/customXml" Target="../ink/ink16.xml"/><Relationship Id="rId9" Type="http://schemas.openxmlformats.org/officeDocument/2006/relationships/image" Target="NULL"/><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NULL"/><Relationship Id="rId30"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6.xml"/><Relationship Id="rId18" Type="http://schemas.openxmlformats.org/officeDocument/2006/relationships/image" Target="../media/image17.png"/><Relationship Id="rId26" Type="http://schemas.openxmlformats.org/officeDocument/2006/relationships/image" Target="../media/image21.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14.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18.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customXml" Target="../ink/ink5.xml"/><Relationship Id="rId24" Type="http://schemas.openxmlformats.org/officeDocument/2006/relationships/image" Target="../media/image2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2.png"/><Relationship Id="rId10" Type="http://schemas.openxmlformats.org/officeDocument/2006/relationships/image" Target="../media/image13.png"/><Relationship Id="rId19" Type="http://schemas.openxmlformats.org/officeDocument/2006/relationships/customXml" Target="../ink/ink9.xml"/><Relationship Id="rId4" Type="http://schemas.openxmlformats.org/officeDocument/2006/relationships/image" Target="../media/image100.png"/><Relationship Id="rId9" Type="http://schemas.openxmlformats.org/officeDocument/2006/relationships/customXml" Target="../ink/ink4.xml"/><Relationship Id="rId14" Type="http://schemas.openxmlformats.org/officeDocument/2006/relationships/image" Target="../media/image15.png"/><Relationship Id="rId22" Type="http://schemas.openxmlformats.org/officeDocument/2006/relationships/image" Target="../media/image19.png"/><Relationship Id="rId27" Type="http://schemas.openxmlformats.org/officeDocument/2006/relationships/customXml" Target="../ink/ink13.xml"/><Relationship Id="rId30"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50971" y="1922332"/>
            <a:ext cx="3490058" cy="584775"/>
          </a:xfrm>
          <a:prstGeom prst="rect">
            <a:avLst/>
          </a:prstGeom>
          <a:noFill/>
        </p:spPr>
        <p:txBody>
          <a:bodyPr wrap="square" rtlCol="0">
            <a:spAutoFit/>
          </a:bodyPr>
          <a:lstStyle/>
          <a:p>
            <a:r>
              <a:rPr lang="en-US" sz="3200" b="1" dirty="0">
                <a:latin typeface="Garamond" panose="02020404030301010803" pitchFamily="18" charset="0"/>
              </a:rPr>
              <a:t>   Presentation On</a:t>
            </a:r>
          </a:p>
        </p:txBody>
      </p:sp>
      <p:sp>
        <p:nvSpPr>
          <p:cNvPr id="5" name="TextBox 4"/>
          <p:cNvSpPr txBox="1"/>
          <p:nvPr/>
        </p:nvSpPr>
        <p:spPr>
          <a:xfrm>
            <a:off x="727261" y="4464699"/>
            <a:ext cx="1955535"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Presented By,</a:t>
            </a:r>
          </a:p>
        </p:txBody>
      </p:sp>
      <p:sp>
        <p:nvSpPr>
          <p:cNvPr id="6" name="TextBox 5"/>
          <p:cNvSpPr txBox="1"/>
          <p:nvPr/>
        </p:nvSpPr>
        <p:spPr>
          <a:xfrm>
            <a:off x="1092462" y="4926364"/>
            <a:ext cx="3176960"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Name : AMINUL ISLAM RAFI</a:t>
            </a:r>
          </a:p>
          <a:p>
            <a:r>
              <a:rPr lang="en-US" dirty="0">
                <a:latin typeface="Times New Roman" panose="02020603050405020304" pitchFamily="18" charset="0"/>
                <a:cs typeface="Times New Roman" panose="02020603050405020304" pitchFamily="18" charset="0"/>
              </a:rPr>
              <a:t>ID      : B-180305022</a:t>
            </a:r>
          </a:p>
        </p:txBody>
      </p:sp>
      <p:sp>
        <p:nvSpPr>
          <p:cNvPr id="7" name="TextBox 6"/>
          <p:cNvSpPr txBox="1"/>
          <p:nvPr/>
        </p:nvSpPr>
        <p:spPr>
          <a:xfrm>
            <a:off x="1092462" y="5572695"/>
            <a:ext cx="3877985" cy="646331"/>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Name </a:t>
            </a:r>
            <a:r>
              <a:rPr lang="en-US">
                <a:latin typeface="Times New Roman" panose="02020603050405020304" pitchFamily="18" charset="0"/>
                <a:cs typeface="Times New Roman" panose="02020603050405020304" pitchFamily="18" charset="0"/>
              </a:rPr>
              <a:t>: MD. RAIHAN </a:t>
            </a:r>
            <a:r>
              <a:rPr lang="en-US" dirty="0">
                <a:latin typeface="Times New Roman" panose="02020603050405020304" pitchFamily="18" charset="0"/>
                <a:cs typeface="Times New Roman" panose="02020603050405020304" pitchFamily="18" charset="0"/>
              </a:rPr>
              <a:t>KARIM PRIYO</a:t>
            </a:r>
          </a:p>
          <a:p>
            <a:r>
              <a:rPr lang="en-US" dirty="0">
                <a:latin typeface="Times New Roman" panose="02020603050405020304" pitchFamily="18" charset="0"/>
                <a:cs typeface="Times New Roman" panose="02020603050405020304" pitchFamily="18" charset="0"/>
              </a:rPr>
              <a:t>ID      : B-180305046</a:t>
            </a: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3356" y="138577"/>
            <a:ext cx="1565288" cy="137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7D884BCA-1978-49CC-8588-5399D7CABDE7}"/>
              </a:ext>
            </a:extLst>
          </p:cNvPr>
          <p:cNvGrpSpPr/>
          <p:nvPr/>
        </p:nvGrpSpPr>
        <p:grpSpPr>
          <a:xfrm>
            <a:off x="5313356" y="1643413"/>
            <a:ext cx="1565289" cy="222173"/>
            <a:chOff x="4679586" y="878988"/>
            <a:chExt cx="1434489" cy="190500"/>
          </a:xfrm>
        </p:grpSpPr>
        <p:sp>
          <p:nvSpPr>
            <p:cNvPr id="10" name="Oval 9">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3460877" y="3322714"/>
            <a:ext cx="6706067" cy="830997"/>
          </a:xfrm>
          <a:prstGeom prst="rect">
            <a:avLst/>
          </a:prstGeom>
          <a:noFill/>
        </p:spPr>
        <p:txBody>
          <a:bodyPr wrap="none" rtlCol="0">
            <a:spAutoFit/>
          </a:bodyPr>
          <a:lstStyle/>
          <a:p>
            <a:r>
              <a:rPr lang="en-US" sz="2400" dirty="0"/>
              <a:t>Course : “Computer Peripherals and Interfacing Lab”</a:t>
            </a:r>
          </a:p>
          <a:p>
            <a:r>
              <a:rPr lang="en-US" sz="2400" dirty="0"/>
              <a:t>Course Code : CSEL-3208</a:t>
            </a:r>
          </a:p>
        </p:txBody>
      </p:sp>
      <p:sp>
        <p:nvSpPr>
          <p:cNvPr id="16" name="TextBox 15"/>
          <p:cNvSpPr txBox="1"/>
          <p:nvPr/>
        </p:nvSpPr>
        <p:spPr>
          <a:xfrm>
            <a:off x="7033902" y="4464698"/>
            <a:ext cx="1962332"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Presented To,</a:t>
            </a:r>
          </a:p>
        </p:txBody>
      </p:sp>
      <p:sp>
        <p:nvSpPr>
          <p:cNvPr id="17" name="TextBox 16"/>
          <p:cNvSpPr txBox="1"/>
          <p:nvPr/>
        </p:nvSpPr>
        <p:spPr>
          <a:xfrm>
            <a:off x="7469331" y="4926364"/>
            <a:ext cx="386269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Dr. ……………</a:t>
            </a:r>
          </a:p>
          <a:p>
            <a:r>
              <a:rPr lang="en-US" dirty="0">
                <a:latin typeface="Times New Roman" panose="02020603050405020304" pitchFamily="18" charset="0"/>
                <a:cs typeface="Times New Roman" panose="02020603050405020304" pitchFamily="18" charset="0"/>
              </a:rPr>
              <a:t>Associate Professor</a:t>
            </a:r>
          </a:p>
          <a:p>
            <a:r>
              <a:rPr lang="en-US" dirty="0">
                <a:latin typeface="Times New Roman" panose="02020603050405020304" pitchFamily="18" charset="0"/>
                <a:cs typeface="Times New Roman" panose="02020603050405020304" pitchFamily="18" charset="0"/>
              </a:rPr>
              <a:t>Dept. Of CSE </a:t>
            </a:r>
            <a:r>
              <a:rPr lang="en-US" dirty="0" err="1">
                <a:latin typeface="Times New Roman" panose="02020603050405020304" pitchFamily="18" charset="0"/>
                <a:cs typeface="Times New Roman" panose="02020603050405020304" pitchFamily="18" charset="0"/>
              </a:rPr>
              <a:t>Jagannath</a:t>
            </a:r>
            <a:r>
              <a:rPr lang="en-US" dirty="0">
                <a:latin typeface="Times New Roman" panose="02020603050405020304" pitchFamily="18" charset="0"/>
                <a:cs typeface="Times New Roman" panose="02020603050405020304" pitchFamily="18" charset="0"/>
              </a:rPr>
              <a:t> University</a:t>
            </a:r>
          </a:p>
        </p:txBody>
      </p:sp>
      <p:cxnSp>
        <p:nvCxnSpPr>
          <p:cNvPr id="19" name="Straight Connector 18"/>
          <p:cNvCxnSpPr/>
          <p:nvPr/>
        </p:nvCxnSpPr>
        <p:spPr>
          <a:xfrm>
            <a:off x="6355130" y="4523975"/>
            <a:ext cx="0" cy="1781175"/>
          </a:xfrm>
          <a:prstGeom prst="line">
            <a:avLst/>
          </a:prstGeom>
          <a:ln w="9525" cap="flat" cmpd="sng" algn="ctr">
            <a:solidFill>
              <a:schemeClr val="dk1"/>
            </a:solidFill>
            <a:prstDash val="dash"/>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tx1"/>
          </a:fontRef>
        </p:style>
      </p:cxnSp>
      <p:sp>
        <p:nvSpPr>
          <p:cNvPr id="3" name="TextBox 2"/>
          <p:cNvSpPr txBox="1"/>
          <p:nvPr/>
        </p:nvSpPr>
        <p:spPr>
          <a:xfrm>
            <a:off x="3773840" y="2507107"/>
            <a:ext cx="7855527"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a:t>
            </a:r>
            <a:r>
              <a:rPr lang="en-US" sz="3600" b="1" dirty="0">
                <a:solidFill>
                  <a:srgbClr val="FF0000"/>
                </a:solidFill>
                <a:latin typeface="Times New Roman" panose="02020603050405020304" pitchFamily="18" charset="0"/>
                <a:cs typeface="Times New Roman" panose="02020603050405020304" pitchFamily="18" charset="0"/>
              </a:rPr>
              <a:t>Solar Tracker System</a:t>
            </a:r>
            <a:r>
              <a:rPr lang="en-US" sz="36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18" name="Slide Number Placeholder 17"/>
          <p:cNvSpPr>
            <a:spLocks noGrp="1"/>
          </p:cNvSpPr>
          <p:nvPr>
            <p:ph type="sldNum" sz="quarter" idx="12"/>
          </p:nvPr>
        </p:nvSpPr>
        <p:spPr/>
        <p:txBody>
          <a:bodyPr/>
          <a:lstStyle/>
          <a:p>
            <a:fld id="{169CF6B2-D877-4425-85C4-A15CD1838BE7}" type="slidenum">
              <a:rPr lang="en-US" smtClean="0"/>
              <a:t>1</a:t>
            </a:fld>
            <a:endParaRPr lang="en-US"/>
          </a:p>
        </p:txBody>
      </p:sp>
    </p:spTree>
    <p:extLst>
      <p:ext uri="{BB962C8B-B14F-4D97-AF65-F5344CB8AC3E}">
        <p14:creationId xmlns:p14="http://schemas.microsoft.com/office/powerpoint/2010/main" val="1458623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F406CF6-78EC-30BD-B15F-D6C0C3427051}"/>
              </a:ext>
            </a:extLst>
          </p:cNvPr>
          <p:cNvSpPr/>
          <p:nvPr/>
        </p:nvSpPr>
        <p:spPr>
          <a:xfrm>
            <a:off x="1364566" y="1083212"/>
            <a:ext cx="815926" cy="81592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5D8842DD-7AEC-AC5C-833A-6657054C547E}"/>
                  </a:ext>
                </a:extLst>
              </p14:cNvPr>
              <p14:cNvContentPartPr/>
              <p14:nvPr/>
            </p14:nvContentPartPr>
            <p14:xfrm>
              <a:off x="1771145" y="627868"/>
              <a:ext cx="73440" cy="311040"/>
            </p14:xfrm>
          </p:contentPart>
        </mc:Choice>
        <mc:Fallback xmlns="">
          <p:pic>
            <p:nvPicPr>
              <p:cNvPr id="3" name="Ink 2">
                <a:extLst>
                  <a:ext uri="{FF2B5EF4-FFF2-40B4-BE49-F238E27FC236}">
                    <a16:creationId xmlns:a16="http://schemas.microsoft.com/office/drawing/2014/main" id="{5D8842DD-7AEC-AC5C-833A-6657054C547E}"/>
                  </a:ext>
                </a:extLst>
              </p:cNvPr>
              <p:cNvPicPr/>
              <p:nvPr/>
            </p:nvPicPr>
            <p:blipFill>
              <a:blip r:embed="rId3"/>
              <a:stretch>
                <a:fillRect/>
              </a:stretch>
            </p:blipFill>
            <p:spPr>
              <a:xfrm>
                <a:off x="1717145" y="519868"/>
                <a:ext cx="18108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ADCCD3A-3B23-4A47-26D4-D5905C92CAC3}"/>
                  </a:ext>
                </a:extLst>
              </p14:cNvPr>
              <p14:cNvContentPartPr/>
              <p14:nvPr/>
            </p14:nvContentPartPr>
            <p14:xfrm>
              <a:off x="2085065" y="704908"/>
              <a:ext cx="107280" cy="321840"/>
            </p14:xfrm>
          </p:contentPart>
        </mc:Choice>
        <mc:Fallback xmlns="">
          <p:pic>
            <p:nvPicPr>
              <p:cNvPr id="4" name="Ink 3">
                <a:extLst>
                  <a:ext uri="{FF2B5EF4-FFF2-40B4-BE49-F238E27FC236}">
                    <a16:creationId xmlns:a16="http://schemas.microsoft.com/office/drawing/2014/main" id="{AADCCD3A-3B23-4A47-26D4-D5905C92CAC3}"/>
                  </a:ext>
                </a:extLst>
              </p:cNvPr>
              <p:cNvPicPr/>
              <p:nvPr/>
            </p:nvPicPr>
            <p:blipFill>
              <a:blip r:embed="rId5"/>
              <a:stretch>
                <a:fillRect/>
              </a:stretch>
            </p:blipFill>
            <p:spPr>
              <a:xfrm>
                <a:off x="2031065" y="596908"/>
                <a:ext cx="21492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5865F6F-9479-0D36-3962-043CB3A4ACEF}"/>
                  </a:ext>
                </a:extLst>
              </p14:cNvPr>
              <p14:cNvContentPartPr/>
              <p14:nvPr/>
            </p14:nvContentPartPr>
            <p14:xfrm>
              <a:off x="2208185" y="986428"/>
              <a:ext cx="378360" cy="237600"/>
            </p14:xfrm>
          </p:contentPart>
        </mc:Choice>
        <mc:Fallback xmlns="">
          <p:pic>
            <p:nvPicPr>
              <p:cNvPr id="5" name="Ink 4">
                <a:extLst>
                  <a:ext uri="{FF2B5EF4-FFF2-40B4-BE49-F238E27FC236}">
                    <a16:creationId xmlns:a16="http://schemas.microsoft.com/office/drawing/2014/main" id="{A5865F6F-9479-0D36-3962-043CB3A4ACEF}"/>
                  </a:ext>
                </a:extLst>
              </p:cNvPr>
              <p:cNvPicPr/>
              <p:nvPr/>
            </p:nvPicPr>
            <p:blipFill>
              <a:blip r:embed="rId7"/>
              <a:stretch>
                <a:fillRect/>
              </a:stretch>
            </p:blipFill>
            <p:spPr>
              <a:xfrm>
                <a:off x="2154545" y="878428"/>
                <a:ext cx="48600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545E2D1-3F8D-758E-CEBA-C87638CC1CD0}"/>
                  </a:ext>
                </a:extLst>
              </p14:cNvPr>
              <p14:cNvContentPartPr/>
              <p14:nvPr/>
            </p14:nvContentPartPr>
            <p14:xfrm>
              <a:off x="2292785" y="1433908"/>
              <a:ext cx="495360" cy="63360"/>
            </p14:xfrm>
          </p:contentPart>
        </mc:Choice>
        <mc:Fallback xmlns="">
          <p:pic>
            <p:nvPicPr>
              <p:cNvPr id="6" name="Ink 5">
                <a:extLst>
                  <a:ext uri="{FF2B5EF4-FFF2-40B4-BE49-F238E27FC236}">
                    <a16:creationId xmlns:a16="http://schemas.microsoft.com/office/drawing/2014/main" id="{6545E2D1-3F8D-758E-CEBA-C87638CC1CD0}"/>
                  </a:ext>
                </a:extLst>
              </p:cNvPr>
              <p:cNvPicPr/>
              <p:nvPr/>
            </p:nvPicPr>
            <p:blipFill>
              <a:blip r:embed="rId9"/>
              <a:stretch>
                <a:fillRect/>
              </a:stretch>
            </p:blipFill>
            <p:spPr>
              <a:xfrm>
                <a:off x="2239145" y="1325908"/>
                <a:ext cx="603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C834AA7D-3F42-CBE9-4BE5-A8B201D9F5B4}"/>
                  </a:ext>
                </a:extLst>
              </p14:cNvPr>
              <p14:cNvContentPartPr/>
              <p14:nvPr/>
            </p14:nvContentPartPr>
            <p14:xfrm>
              <a:off x="2180105" y="1687708"/>
              <a:ext cx="301680" cy="325800"/>
            </p14:xfrm>
          </p:contentPart>
        </mc:Choice>
        <mc:Fallback xmlns="">
          <p:pic>
            <p:nvPicPr>
              <p:cNvPr id="7" name="Ink 6">
                <a:extLst>
                  <a:ext uri="{FF2B5EF4-FFF2-40B4-BE49-F238E27FC236}">
                    <a16:creationId xmlns:a16="http://schemas.microsoft.com/office/drawing/2014/main" id="{C834AA7D-3F42-CBE9-4BE5-A8B201D9F5B4}"/>
                  </a:ext>
                </a:extLst>
              </p:cNvPr>
              <p:cNvPicPr/>
              <p:nvPr/>
            </p:nvPicPr>
            <p:blipFill>
              <a:blip r:embed="rId11"/>
              <a:stretch>
                <a:fillRect/>
              </a:stretch>
            </p:blipFill>
            <p:spPr>
              <a:xfrm>
                <a:off x="2126105" y="1579708"/>
                <a:ext cx="4093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8737EC9D-1DD6-6938-745C-C750C0AD4D0F}"/>
                  </a:ext>
                </a:extLst>
              </p14:cNvPr>
              <p14:cNvContentPartPr/>
              <p14:nvPr/>
            </p14:nvContentPartPr>
            <p14:xfrm>
              <a:off x="1955105" y="1927108"/>
              <a:ext cx="170640" cy="463680"/>
            </p14:xfrm>
          </p:contentPart>
        </mc:Choice>
        <mc:Fallback xmlns="">
          <p:pic>
            <p:nvPicPr>
              <p:cNvPr id="8" name="Ink 7">
                <a:extLst>
                  <a:ext uri="{FF2B5EF4-FFF2-40B4-BE49-F238E27FC236}">
                    <a16:creationId xmlns:a16="http://schemas.microsoft.com/office/drawing/2014/main" id="{8737EC9D-1DD6-6938-745C-C750C0AD4D0F}"/>
                  </a:ext>
                </a:extLst>
              </p:cNvPr>
              <p:cNvPicPr/>
              <p:nvPr/>
            </p:nvPicPr>
            <p:blipFill>
              <a:blip r:embed="rId13"/>
              <a:stretch>
                <a:fillRect/>
              </a:stretch>
            </p:blipFill>
            <p:spPr>
              <a:xfrm>
                <a:off x="1901465" y="1819108"/>
                <a:ext cx="27828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A307A0AA-18B9-5034-8255-03284EF73DF4}"/>
                  </a:ext>
                </a:extLst>
              </p14:cNvPr>
              <p14:cNvContentPartPr/>
              <p14:nvPr/>
            </p14:nvContentPartPr>
            <p14:xfrm>
              <a:off x="1195505" y="703108"/>
              <a:ext cx="225360" cy="372960"/>
            </p14:xfrm>
          </p:contentPart>
        </mc:Choice>
        <mc:Fallback xmlns="">
          <p:pic>
            <p:nvPicPr>
              <p:cNvPr id="9" name="Ink 8">
                <a:extLst>
                  <a:ext uri="{FF2B5EF4-FFF2-40B4-BE49-F238E27FC236}">
                    <a16:creationId xmlns:a16="http://schemas.microsoft.com/office/drawing/2014/main" id="{A307A0AA-18B9-5034-8255-03284EF73DF4}"/>
                  </a:ext>
                </a:extLst>
              </p:cNvPr>
              <p:cNvPicPr/>
              <p:nvPr/>
            </p:nvPicPr>
            <p:blipFill>
              <a:blip r:embed="rId15"/>
              <a:stretch>
                <a:fillRect/>
              </a:stretch>
            </p:blipFill>
            <p:spPr>
              <a:xfrm>
                <a:off x="1141505" y="595108"/>
                <a:ext cx="333000"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62A8C73F-8EDF-348B-B2AA-B2AC0F4D6362}"/>
                  </a:ext>
                </a:extLst>
              </p14:cNvPr>
              <p14:cNvContentPartPr/>
              <p14:nvPr/>
            </p14:nvContentPartPr>
            <p14:xfrm>
              <a:off x="843425" y="1026388"/>
              <a:ext cx="326160" cy="370080"/>
            </p14:xfrm>
          </p:contentPart>
        </mc:Choice>
        <mc:Fallback xmlns="">
          <p:pic>
            <p:nvPicPr>
              <p:cNvPr id="10" name="Ink 9">
                <a:extLst>
                  <a:ext uri="{FF2B5EF4-FFF2-40B4-BE49-F238E27FC236}">
                    <a16:creationId xmlns:a16="http://schemas.microsoft.com/office/drawing/2014/main" id="{62A8C73F-8EDF-348B-B2AA-B2AC0F4D6362}"/>
                  </a:ext>
                </a:extLst>
              </p:cNvPr>
              <p:cNvPicPr/>
              <p:nvPr/>
            </p:nvPicPr>
            <p:blipFill>
              <a:blip r:embed="rId17"/>
              <a:stretch>
                <a:fillRect/>
              </a:stretch>
            </p:blipFill>
            <p:spPr>
              <a:xfrm>
                <a:off x="789425" y="918388"/>
                <a:ext cx="43380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816FB7CD-B1B4-6032-9C1C-34ED73BBE031}"/>
                  </a:ext>
                </a:extLst>
              </p14:cNvPr>
              <p14:cNvContentPartPr/>
              <p14:nvPr/>
            </p14:nvContentPartPr>
            <p14:xfrm>
              <a:off x="885905" y="1603108"/>
              <a:ext cx="378720" cy="122400"/>
            </p14:xfrm>
          </p:contentPart>
        </mc:Choice>
        <mc:Fallback xmlns="">
          <p:pic>
            <p:nvPicPr>
              <p:cNvPr id="11" name="Ink 10">
                <a:extLst>
                  <a:ext uri="{FF2B5EF4-FFF2-40B4-BE49-F238E27FC236}">
                    <a16:creationId xmlns:a16="http://schemas.microsoft.com/office/drawing/2014/main" id="{816FB7CD-B1B4-6032-9C1C-34ED73BBE031}"/>
                  </a:ext>
                </a:extLst>
              </p:cNvPr>
              <p:cNvPicPr/>
              <p:nvPr/>
            </p:nvPicPr>
            <p:blipFill>
              <a:blip r:embed="rId19"/>
              <a:stretch>
                <a:fillRect/>
              </a:stretch>
            </p:blipFill>
            <p:spPr>
              <a:xfrm>
                <a:off x="832265" y="1495108"/>
                <a:ext cx="4863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B68A515-120D-81BA-E234-4BE7955CFB27}"/>
                  </a:ext>
                </a:extLst>
              </p14:cNvPr>
              <p14:cNvContentPartPr/>
              <p14:nvPr/>
            </p14:nvContentPartPr>
            <p14:xfrm>
              <a:off x="956105" y="1912708"/>
              <a:ext cx="377640" cy="239760"/>
            </p14:xfrm>
          </p:contentPart>
        </mc:Choice>
        <mc:Fallback xmlns="">
          <p:pic>
            <p:nvPicPr>
              <p:cNvPr id="12" name="Ink 11">
                <a:extLst>
                  <a:ext uri="{FF2B5EF4-FFF2-40B4-BE49-F238E27FC236}">
                    <a16:creationId xmlns:a16="http://schemas.microsoft.com/office/drawing/2014/main" id="{2B68A515-120D-81BA-E234-4BE7955CFB27}"/>
                  </a:ext>
                </a:extLst>
              </p:cNvPr>
              <p:cNvPicPr/>
              <p:nvPr/>
            </p:nvPicPr>
            <p:blipFill>
              <a:blip r:embed="rId21"/>
              <a:stretch>
                <a:fillRect/>
              </a:stretch>
            </p:blipFill>
            <p:spPr>
              <a:xfrm>
                <a:off x="902465" y="1804708"/>
                <a:ext cx="48528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EB37552A-F5CF-D867-7A2C-077042E4EB43}"/>
                  </a:ext>
                </a:extLst>
              </p14:cNvPr>
              <p14:cNvContentPartPr/>
              <p14:nvPr/>
            </p14:nvContentPartPr>
            <p14:xfrm>
              <a:off x="1293785" y="2091268"/>
              <a:ext cx="369720" cy="300240"/>
            </p14:xfrm>
          </p:contentPart>
        </mc:Choice>
        <mc:Fallback xmlns="">
          <p:pic>
            <p:nvPicPr>
              <p:cNvPr id="13" name="Ink 12">
                <a:extLst>
                  <a:ext uri="{FF2B5EF4-FFF2-40B4-BE49-F238E27FC236}">
                    <a16:creationId xmlns:a16="http://schemas.microsoft.com/office/drawing/2014/main" id="{EB37552A-F5CF-D867-7A2C-077042E4EB43}"/>
                  </a:ext>
                </a:extLst>
              </p:cNvPr>
              <p:cNvPicPr/>
              <p:nvPr/>
            </p:nvPicPr>
            <p:blipFill>
              <a:blip r:embed="rId23"/>
              <a:stretch>
                <a:fillRect/>
              </a:stretch>
            </p:blipFill>
            <p:spPr>
              <a:xfrm>
                <a:off x="1239785" y="1983268"/>
                <a:ext cx="47736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E445EA9C-EA67-92C8-7E38-54197903A86A}"/>
                  </a:ext>
                </a:extLst>
              </p14:cNvPr>
              <p14:cNvContentPartPr/>
              <p14:nvPr/>
            </p14:nvContentPartPr>
            <p14:xfrm>
              <a:off x="1870505" y="2236348"/>
              <a:ext cx="360" cy="97200"/>
            </p14:xfrm>
          </p:contentPart>
        </mc:Choice>
        <mc:Fallback xmlns="">
          <p:pic>
            <p:nvPicPr>
              <p:cNvPr id="14" name="Ink 13">
                <a:extLst>
                  <a:ext uri="{FF2B5EF4-FFF2-40B4-BE49-F238E27FC236}">
                    <a16:creationId xmlns:a16="http://schemas.microsoft.com/office/drawing/2014/main" id="{E445EA9C-EA67-92C8-7E38-54197903A86A}"/>
                  </a:ext>
                </a:extLst>
              </p:cNvPr>
              <p:cNvPicPr/>
              <p:nvPr/>
            </p:nvPicPr>
            <p:blipFill>
              <a:blip r:embed="rId25"/>
              <a:stretch>
                <a:fillRect/>
              </a:stretch>
            </p:blipFill>
            <p:spPr>
              <a:xfrm>
                <a:off x="1816865" y="2128708"/>
                <a:ext cx="1080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873273A7-98D8-4512-CB4C-6076E8E42DD7}"/>
                  </a:ext>
                </a:extLst>
              </p14:cNvPr>
              <p14:cNvContentPartPr/>
              <p14:nvPr/>
            </p14:nvContentPartPr>
            <p14:xfrm>
              <a:off x="1793825" y="2086588"/>
              <a:ext cx="50400" cy="368280"/>
            </p14:xfrm>
          </p:contentPart>
        </mc:Choice>
        <mc:Fallback xmlns="">
          <p:pic>
            <p:nvPicPr>
              <p:cNvPr id="15" name="Ink 14">
                <a:extLst>
                  <a:ext uri="{FF2B5EF4-FFF2-40B4-BE49-F238E27FC236}">
                    <a16:creationId xmlns:a16="http://schemas.microsoft.com/office/drawing/2014/main" id="{873273A7-98D8-4512-CB4C-6076E8E42DD7}"/>
                  </a:ext>
                </a:extLst>
              </p:cNvPr>
              <p:cNvPicPr/>
              <p:nvPr/>
            </p:nvPicPr>
            <p:blipFill>
              <a:blip r:embed="rId27"/>
              <a:stretch>
                <a:fillRect/>
              </a:stretch>
            </p:blipFill>
            <p:spPr>
              <a:xfrm>
                <a:off x="1740185" y="1978948"/>
                <a:ext cx="15804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212FE460-E3A3-00E1-20B1-1D7972489836}"/>
                  </a:ext>
                </a:extLst>
              </p14:cNvPr>
              <p14:cNvContentPartPr/>
              <p14:nvPr/>
            </p14:nvContentPartPr>
            <p14:xfrm>
              <a:off x="1867625" y="2447668"/>
              <a:ext cx="31680" cy="78480"/>
            </p14:xfrm>
          </p:contentPart>
        </mc:Choice>
        <mc:Fallback xmlns="">
          <p:pic>
            <p:nvPicPr>
              <p:cNvPr id="16" name="Ink 15">
                <a:extLst>
                  <a:ext uri="{FF2B5EF4-FFF2-40B4-BE49-F238E27FC236}">
                    <a16:creationId xmlns:a16="http://schemas.microsoft.com/office/drawing/2014/main" id="{212FE460-E3A3-00E1-20B1-1D7972489836}"/>
                  </a:ext>
                </a:extLst>
              </p:cNvPr>
              <p:cNvPicPr/>
              <p:nvPr/>
            </p:nvPicPr>
            <p:blipFill>
              <a:blip r:embed="rId29"/>
              <a:stretch>
                <a:fillRect/>
              </a:stretch>
            </p:blipFill>
            <p:spPr>
              <a:xfrm>
                <a:off x="1813625" y="2339668"/>
                <a:ext cx="139320" cy="294120"/>
              </a:xfrm>
              <a:prstGeom prst="rect">
                <a:avLst/>
              </a:prstGeom>
            </p:spPr>
          </p:pic>
        </mc:Fallback>
      </mc:AlternateContent>
      <p:sp>
        <p:nvSpPr>
          <p:cNvPr id="17" name="Rectangle 16">
            <a:extLst>
              <a:ext uri="{FF2B5EF4-FFF2-40B4-BE49-F238E27FC236}">
                <a16:creationId xmlns:a16="http://schemas.microsoft.com/office/drawing/2014/main" id="{CD375DC4-A4CA-30D8-BB38-B5145E22AD23}"/>
              </a:ext>
            </a:extLst>
          </p:cNvPr>
          <p:cNvSpPr/>
          <p:nvPr/>
        </p:nvSpPr>
        <p:spPr>
          <a:xfrm rot="20636865">
            <a:off x="4600135" y="4572000"/>
            <a:ext cx="2349305" cy="40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Solar Panel</a:t>
            </a:r>
          </a:p>
        </p:txBody>
      </p:sp>
      <p:sp>
        <p:nvSpPr>
          <p:cNvPr id="18" name="Oval 17">
            <a:extLst>
              <a:ext uri="{FF2B5EF4-FFF2-40B4-BE49-F238E27FC236}">
                <a16:creationId xmlns:a16="http://schemas.microsoft.com/office/drawing/2014/main" id="{97F55FAF-9C31-DCAA-DFA1-9B3FD14B2D7B}"/>
              </a:ext>
            </a:extLst>
          </p:cNvPr>
          <p:cNvSpPr/>
          <p:nvPr/>
        </p:nvSpPr>
        <p:spPr>
          <a:xfrm>
            <a:off x="4372920" y="5022810"/>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7A0E470-9A65-E9E8-5FA4-E933022A47F4}"/>
              </a:ext>
            </a:extLst>
          </p:cNvPr>
          <p:cNvSpPr/>
          <p:nvPr/>
        </p:nvSpPr>
        <p:spPr>
          <a:xfrm>
            <a:off x="6885289" y="4222985"/>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AA82804-1BF0-83EE-DFD3-0DCCE4E8B24B}"/>
              </a:ext>
            </a:extLst>
          </p:cNvPr>
          <p:cNvSpPr/>
          <p:nvPr/>
        </p:nvSpPr>
        <p:spPr>
          <a:xfrm>
            <a:off x="5106267" y="4985391"/>
            <a:ext cx="1329342" cy="114405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 Motor</a:t>
            </a:r>
          </a:p>
        </p:txBody>
      </p:sp>
      <p:sp>
        <p:nvSpPr>
          <p:cNvPr id="21" name="Rectangle 20">
            <a:extLst>
              <a:ext uri="{FF2B5EF4-FFF2-40B4-BE49-F238E27FC236}">
                <a16:creationId xmlns:a16="http://schemas.microsoft.com/office/drawing/2014/main" id="{248950B9-011F-30BF-4FAA-9D22070BC490}"/>
              </a:ext>
            </a:extLst>
          </p:cNvPr>
          <p:cNvSpPr/>
          <p:nvPr/>
        </p:nvSpPr>
        <p:spPr>
          <a:xfrm>
            <a:off x="8525022" y="5373858"/>
            <a:ext cx="2335236" cy="75558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Microprocessor</a:t>
            </a:r>
          </a:p>
        </p:txBody>
      </p:sp>
      <p:sp>
        <p:nvSpPr>
          <p:cNvPr id="22" name="Rectangle 21">
            <a:extLst>
              <a:ext uri="{FF2B5EF4-FFF2-40B4-BE49-F238E27FC236}">
                <a16:creationId xmlns:a16="http://schemas.microsoft.com/office/drawing/2014/main" id="{B4DCF4C7-B0EE-4BC4-9652-5CAC873AE4B4}"/>
              </a:ext>
            </a:extLst>
          </p:cNvPr>
          <p:cNvSpPr/>
          <p:nvPr/>
        </p:nvSpPr>
        <p:spPr>
          <a:xfrm>
            <a:off x="1349959" y="5607211"/>
            <a:ext cx="1327182" cy="6031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Battery</a:t>
            </a:r>
          </a:p>
        </p:txBody>
      </p:sp>
      <p:cxnSp>
        <p:nvCxnSpPr>
          <p:cNvPr id="23" name="Straight Connector 22">
            <a:extLst>
              <a:ext uri="{FF2B5EF4-FFF2-40B4-BE49-F238E27FC236}">
                <a16:creationId xmlns:a16="http://schemas.microsoft.com/office/drawing/2014/main" id="{5CD7A255-2E79-A795-9ABA-E701039FEC44}"/>
              </a:ext>
            </a:extLst>
          </p:cNvPr>
          <p:cNvCxnSpPr>
            <a:cxnSpLocks/>
          </p:cNvCxnSpPr>
          <p:nvPr/>
        </p:nvCxnSpPr>
        <p:spPr>
          <a:xfrm flipH="1" flipV="1">
            <a:off x="2208185" y="2158948"/>
            <a:ext cx="2205398" cy="275282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5C40682-3638-FA19-EFBF-DC4EBBD5506E}"/>
              </a:ext>
            </a:extLst>
          </p:cNvPr>
          <p:cNvCxnSpPr>
            <a:cxnSpLocks/>
          </p:cNvCxnSpPr>
          <p:nvPr/>
        </p:nvCxnSpPr>
        <p:spPr>
          <a:xfrm flipH="1" flipV="1">
            <a:off x="2909465" y="1262908"/>
            <a:ext cx="3061093" cy="304437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824BD9-3099-7CA1-C3BB-C19F77416D84}"/>
              </a:ext>
            </a:extLst>
          </p:cNvPr>
          <p:cNvCxnSpPr>
            <a:cxnSpLocks/>
          </p:cNvCxnSpPr>
          <p:nvPr/>
        </p:nvCxnSpPr>
        <p:spPr>
          <a:xfrm flipH="1" flipV="1">
            <a:off x="2913591" y="1504834"/>
            <a:ext cx="2790658" cy="292294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52FA82-11EE-A61F-5A58-B7CE70E76268}"/>
              </a:ext>
            </a:extLst>
          </p:cNvPr>
          <p:cNvCxnSpPr>
            <a:cxnSpLocks/>
          </p:cNvCxnSpPr>
          <p:nvPr/>
        </p:nvCxnSpPr>
        <p:spPr>
          <a:xfrm flipH="1" flipV="1">
            <a:off x="2888044" y="1850608"/>
            <a:ext cx="2429605" cy="275699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CDF251-E2C2-AD5F-570B-54A23C4EC3EF}"/>
              </a:ext>
            </a:extLst>
          </p:cNvPr>
          <p:cNvCxnSpPr>
            <a:cxnSpLocks/>
          </p:cNvCxnSpPr>
          <p:nvPr/>
        </p:nvCxnSpPr>
        <p:spPr>
          <a:xfrm flipH="1" flipV="1">
            <a:off x="2614444" y="2032588"/>
            <a:ext cx="2274266" cy="267653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A0FD52E-C269-1AE3-A593-AE9E53793122}"/>
              </a:ext>
            </a:extLst>
          </p:cNvPr>
          <p:cNvSpPr txBox="1"/>
          <p:nvPr/>
        </p:nvSpPr>
        <p:spPr>
          <a:xfrm>
            <a:off x="6885289" y="3529742"/>
            <a:ext cx="1490194" cy="646331"/>
          </a:xfrm>
          <a:prstGeom prst="rect">
            <a:avLst/>
          </a:prstGeom>
          <a:noFill/>
        </p:spPr>
        <p:txBody>
          <a:bodyPr wrap="square" rtlCol="0">
            <a:spAutoFit/>
          </a:bodyPr>
          <a:lstStyle/>
          <a:p>
            <a:r>
              <a:rPr lang="en-US" dirty="0"/>
              <a:t>Right sensor value</a:t>
            </a:r>
          </a:p>
        </p:txBody>
      </p:sp>
      <p:sp>
        <p:nvSpPr>
          <p:cNvPr id="29" name="TextBox 28">
            <a:extLst>
              <a:ext uri="{FF2B5EF4-FFF2-40B4-BE49-F238E27FC236}">
                <a16:creationId xmlns:a16="http://schemas.microsoft.com/office/drawing/2014/main" id="{3F6C0452-079F-DB1E-BE3E-E20727A646EB}"/>
              </a:ext>
            </a:extLst>
          </p:cNvPr>
          <p:cNvSpPr txBox="1"/>
          <p:nvPr/>
        </p:nvSpPr>
        <p:spPr>
          <a:xfrm>
            <a:off x="3091638" y="4845761"/>
            <a:ext cx="1490194" cy="646331"/>
          </a:xfrm>
          <a:prstGeom prst="rect">
            <a:avLst/>
          </a:prstGeom>
          <a:noFill/>
        </p:spPr>
        <p:txBody>
          <a:bodyPr wrap="square" rtlCol="0">
            <a:spAutoFit/>
          </a:bodyPr>
          <a:lstStyle/>
          <a:p>
            <a:r>
              <a:rPr lang="en-US" dirty="0"/>
              <a:t>left sensor value</a:t>
            </a:r>
          </a:p>
        </p:txBody>
      </p:sp>
      <p:cxnSp>
        <p:nvCxnSpPr>
          <p:cNvPr id="30" name="Straight Connector 29">
            <a:extLst>
              <a:ext uri="{FF2B5EF4-FFF2-40B4-BE49-F238E27FC236}">
                <a16:creationId xmlns:a16="http://schemas.microsoft.com/office/drawing/2014/main" id="{272D81C1-5D71-669A-8ED5-FDFB19B928BE}"/>
              </a:ext>
            </a:extLst>
          </p:cNvPr>
          <p:cNvCxnSpPr>
            <a:endCxn id="20" idx="2"/>
          </p:cNvCxnSpPr>
          <p:nvPr/>
        </p:nvCxnSpPr>
        <p:spPr>
          <a:xfrm flipV="1">
            <a:off x="2677141" y="5557417"/>
            <a:ext cx="2429126" cy="1942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366400-6F6D-78B4-381A-ABC7FB90F527}"/>
              </a:ext>
            </a:extLst>
          </p:cNvPr>
          <p:cNvCxnSpPr>
            <a:cxnSpLocks/>
            <a:stCxn id="20" idx="6"/>
          </p:cNvCxnSpPr>
          <p:nvPr/>
        </p:nvCxnSpPr>
        <p:spPr>
          <a:xfrm>
            <a:off x="6435609" y="5557417"/>
            <a:ext cx="2102027" cy="1305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C69EB415-385B-BD9C-C811-5F6655A82BCE}"/>
              </a:ext>
            </a:extLst>
          </p:cNvPr>
          <p:cNvCxnSpPr>
            <a:cxnSpLocks/>
          </p:cNvCxnSpPr>
          <p:nvPr/>
        </p:nvCxnSpPr>
        <p:spPr>
          <a:xfrm>
            <a:off x="2677141" y="6129443"/>
            <a:ext cx="4423139" cy="36494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CDD418-0692-1FF5-9558-4A16409B1A63}"/>
              </a:ext>
            </a:extLst>
          </p:cNvPr>
          <p:cNvCxnSpPr/>
          <p:nvPr/>
        </p:nvCxnSpPr>
        <p:spPr>
          <a:xfrm flipV="1">
            <a:off x="7100280" y="6015174"/>
            <a:ext cx="1437356" cy="4792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8F9B9D0-3A64-5097-D457-78B837F9493A}"/>
              </a:ext>
            </a:extLst>
          </p:cNvPr>
          <p:cNvCxnSpPr>
            <a:cxnSpLocks/>
          </p:cNvCxnSpPr>
          <p:nvPr/>
        </p:nvCxnSpPr>
        <p:spPr>
          <a:xfrm flipH="1" flipV="1">
            <a:off x="3219092" y="986428"/>
            <a:ext cx="3666197" cy="312765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43D827F-3945-0B30-291E-1617CC882D46}"/>
              </a:ext>
            </a:extLst>
          </p:cNvPr>
          <p:cNvCxnSpPr>
            <a:cxnSpLocks/>
          </p:cNvCxnSpPr>
          <p:nvPr/>
        </p:nvCxnSpPr>
        <p:spPr>
          <a:xfrm flipH="1" flipV="1">
            <a:off x="2547148" y="2284948"/>
            <a:ext cx="2038867" cy="248598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10635A-91DD-A4E6-CA51-20F3094FA3D3}"/>
              </a:ext>
            </a:extLst>
          </p:cNvPr>
          <p:cNvCxnSpPr>
            <a:cxnSpLocks/>
          </p:cNvCxnSpPr>
          <p:nvPr/>
        </p:nvCxnSpPr>
        <p:spPr>
          <a:xfrm flipH="1" flipV="1">
            <a:off x="3170586" y="1149292"/>
            <a:ext cx="3265023" cy="3043717"/>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F43A0C9-11CA-F11E-DCD8-E0E596D8EAC5}"/>
              </a:ext>
            </a:extLst>
          </p:cNvPr>
          <p:cNvSpPr txBox="1"/>
          <p:nvPr/>
        </p:nvSpPr>
        <p:spPr>
          <a:xfrm>
            <a:off x="8423878" y="1767325"/>
            <a:ext cx="2929922" cy="584775"/>
          </a:xfrm>
          <a:prstGeom prst="rect">
            <a:avLst/>
          </a:prstGeom>
          <a:noFill/>
        </p:spPr>
        <p:txBody>
          <a:bodyPr wrap="square" rtlCol="0">
            <a:spAutoFit/>
          </a:bodyPr>
          <a:lstStyle/>
          <a:p>
            <a:r>
              <a:rPr lang="en-US" sz="3200" b="1" dirty="0">
                <a:solidFill>
                  <a:srgbClr val="FF0000"/>
                </a:solidFill>
              </a:rPr>
              <a:t>Morning time</a:t>
            </a:r>
          </a:p>
        </p:txBody>
      </p:sp>
      <p:sp>
        <p:nvSpPr>
          <p:cNvPr id="62" name="TextBox 61">
            <a:extLst>
              <a:ext uri="{FF2B5EF4-FFF2-40B4-BE49-F238E27FC236}">
                <a16:creationId xmlns:a16="http://schemas.microsoft.com/office/drawing/2014/main" id="{C1049501-B2C8-C7D9-F0E5-2DBE9E67B438}"/>
              </a:ext>
            </a:extLst>
          </p:cNvPr>
          <p:cNvSpPr txBox="1"/>
          <p:nvPr/>
        </p:nvSpPr>
        <p:spPr>
          <a:xfrm>
            <a:off x="8149149" y="2308282"/>
            <a:ext cx="3666101" cy="369332"/>
          </a:xfrm>
          <a:prstGeom prst="rect">
            <a:avLst/>
          </a:prstGeom>
          <a:noFill/>
        </p:spPr>
        <p:txBody>
          <a:bodyPr wrap="square" rtlCol="0">
            <a:spAutoFit/>
          </a:bodyPr>
          <a:lstStyle/>
          <a:p>
            <a:r>
              <a:rPr lang="en-US" dirty="0"/>
              <a:t>Left sensor value =right sensor value</a:t>
            </a:r>
          </a:p>
        </p:txBody>
      </p:sp>
      <p:sp>
        <p:nvSpPr>
          <p:cNvPr id="63" name="TextBox 62">
            <a:extLst>
              <a:ext uri="{FF2B5EF4-FFF2-40B4-BE49-F238E27FC236}">
                <a16:creationId xmlns:a16="http://schemas.microsoft.com/office/drawing/2014/main" id="{FB7DDC8C-BD89-C80D-9484-ECC3E1075588}"/>
              </a:ext>
            </a:extLst>
          </p:cNvPr>
          <p:cNvSpPr txBox="1"/>
          <p:nvPr/>
        </p:nvSpPr>
        <p:spPr>
          <a:xfrm rot="10800000" flipV="1">
            <a:off x="228482" y="3060653"/>
            <a:ext cx="2115289" cy="800219"/>
          </a:xfrm>
          <a:prstGeom prst="rect">
            <a:avLst/>
          </a:prstGeom>
          <a:noFill/>
        </p:spPr>
        <p:txBody>
          <a:bodyPr wrap="square" rtlCol="0">
            <a:spAutoFit/>
          </a:bodyPr>
          <a:lstStyle/>
          <a:p>
            <a:r>
              <a:rPr lang="en-US" sz="2800" dirty="0">
                <a:solidFill>
                  <a:srgbClr val="FF0000"/>
                </a:solidFill>
              </a:rPr>
              <a:t>East</a:t>
            </a:r>
            <a:r>
              <a:rPr lang="en-US" dirty="0"/>
              <a:t> </a:t>
            </a:r>
          </a:p>
          <a:p>
            <a:endParaRPr lang="en-US" dirty="0"/>
          </a:p>
        </p:txBody>
      </p:sp>
      <p:sp>
        <p:nvSpPr>
          <p:cNvPr id="64" name="TextBox 63">
            <a:extLst>
              <a:ext uri="{FF2B5EF4-FFF2-40B4-BE49-F238E27FC236}">
                <a16:creationId xmlns:a16="http://schemas.microsoft.com/office/drawing/2014/main" id="{9FBF71C7-538D-ED8D-0EC8-E8510A48E591}"/>
              </a:ext>
            </a:extLst>
          </p:cNvPr>
          <p:cNvSpPr txBox="1"/>
          <p:nvPr/>
        </p:nvSpPr>
        <p:spPr>
          <a:xfrm>
            <a:off x="11135474" y="3179817"/>
            <a:ext cx="1964787" cy="800219"/>
          </a:xfrm>
          <a:prstGeom prst="rect">
            <a:avLst/>
          </a:prstGeom>
          <a:noFill/>
        </p:spPr>
        <p:txBody>
          <a:bodyPr wrap="square" rtlCol="0">
            <a:spAutoFit/>
          </a:bodyPr>
          <a:lstStyle/>
          <a:p>
            <a:r>
              <a:rPr lang="en-US" sz="2800" dirty="0">
                <a:solidFill>
                  <a:srgbClr val="FF0000"/>
                </a:solidFill>
              </a:rPr>
              <a:t>West</a:t>
            </a:r>
            <a:r>
              <a:rPr lang="en-US" dirty="0"/>
              <a:t> </a:t>
            </a:r>
          </a:p>
          <a:p>
            <a:endParaRPr lang="en-US" dirty="0"/>
          </a:p>
        </p:txBody>
      </p:sp>
      <p:grpSp>
        <p:nvGrpSpPr>
          <p:cNvPr id="44" name="Group 43">
            <a:extLst>
              <a:ext uri="{FF2B5EF4-FFF2-40B4-BE49-F238E27FC236}">
                <a16:creationId xmlns:a16="http://schemas.microsoft.com/office/drawing/2014/main" id="{87F45321-3EE6-29F3-A826-07C68A0E5EF1}"/>
              </a:ext>
            </a:extLst>
          </p:cNvPr>
          <p:cNvGrpSpPr/>
          <p:nvPr/>
        </p:nvGrpSpPr>
        <p:grpSpPr>
          <a:xfrm>
            <a:off x="5162801" y="1516800"/>
            <a:ext cx="1853254" cy="274319"/>
            <a:chOff x="4679586" y="878988"/>
            <a:chExt cx="1434489" cy="190500"/>
          </a:xfrm>
        </p:grpSpPr>
        <p:sp>
          <p:nvSpPr>
            <p:cNvPr id="46" name="Oval 45">
              <a:extLst>
                <a:ext uri="{FF2B5EF4-FFF2-40B4-BE49-F238E27FC236}">
                  <a16:creationId xmlns:a16="http://schemas.microsoft.com/office/drawing/2014/main" id="{C8538065-5A7F-33E5-8EE6-288039030EB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7B15AC5-E876-0D99-9AC3-45D0F9486C35}"/>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B605A27-D384-F2DA-D04A-8874797DD7D7}"/>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FCC252B-239E-A6BB-99E3-9C1CD30B8C3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FA41B49-4F0D-1A8A-3636-68C05F34CED7}"/>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Hexagon 50">
            <a:extLst>
              <a:ext uri="{FF2B5EF4-FFF2-40B4-BE49-F238E27FC236}">
                <a16:creationId xmlns:a16="http://schemas.microsoft.com/office/drawing/2014/main" id="{2ACD0C7E-460F-0045-4FE4-AC322C868926}"/>
              </a:ext>
            </a:extLst>
          </p:cNvPr>
          <p:cNvSpPr/>
          <p:nvPr/>
        </p:nvSpPr>
        <p:spPr>
          <a:xfrm>
            <a:off x="4796076" y="0"/>
            <a:ext cx="2586552" cy="1325879"/>
          </a:xfrm>
          <a:prstGeom prst="hexagon">
            <a:avLst/>
          </a:prstGeom>
          <a:solidFill>
            <a:srgbClr val="EF3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D3B5579-E782-3D65-DF7D-9631BB00384B}"/>
              </a:ext>
            </a:extLst>
          </p:cNvPr>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Methodology</a:t>
            </a:r>
          </a:p>
        </p:txBody>
      </p:sp>
      <p:pic>
        <p:nvPicPr>
          <p:cNvPr id="53" name="Picture 52">
            <a:extLst>
              <a:ext uri="{FF2B5EF4-FFF2-40B4-BE49-F238E27FC236}">
                <a16:creationId xmlns:a16="http://schemas.microsoft.com/office/drawing/2014/main" id="{3E5B1459-443B-4E5B-AE7D-D0CA3A2CC74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34" name="Slide Number Placeholder 33"/>
          <p:cNvSpPr>
            <a:spLocks noGrp="1"/>
          </p:cNvSpPr>
          <p:nvPr>
            <p:ph type="sldNum" sz="quarter" idx="12"/>
          </p:nvPr>
        </p:nvSpPr>
        <p:spPr/>
        <p:txBody>
          <a:bodyPr/>
          <a:lstStyle/>
          <a:p>
            <a:fld id="{169CF6B2-D877-4425-85C4-A15CD1838BE7}" type="slidenum">
              <a:rPr lang="en-US" smtClean="0"/>
              <a:t>10</a:t>
            </a:fld>
            <a:endParaRPr lang="en-US"/>
          </a:p>
        </p:txBody>
      </p:sp>
    </p:spTree>
    <p:extLst>
      <p:ext uri="{BB962C8B-B14F-4D97-AF65-F5344CB8AC3E}">
        <p14:creationId xmlns:p14="http://schemas.microsoft.com/office/powerpoint/2010/main" val="1256680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1DC92A2-FA8D-3AE5-BF07-5EA0BBD4F500}"/>
              </a:ext>
            </a:extLst>
          </p:cNvPr>
          <p:cNvSpPr/>
          <p:nvPr/>
        </p:nvSpPr>
        <p:spPr>
          <a:xfrm rot="20636865">
            <a:off x="4600135" y="4572000"/>
            <a:ext cx="2349305" cy="40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Solar Panel</a:t>
            </a:r>
          </a:p>
        </p:txBody>
      </p:sp>
      <p:sp>
        <p:nvSpPr>
          <p:cNvPr id="18" name="Oval 17">
            <a:extLst>
              <a:ext uri="{FF2B5EF4-FFF2-40B4-BE49-F238E27FC236}">
                <a16:creationId xmlns:a16="http://schemas.microsoft.com/office/drawing/2014/main" id="{63100768-B1D9-172B-966B-771F68DEDAE7}"/>
              </a:ext>
            </a:extLst>
          </p:cNvPr>
          <p:cNvSpPr/>
          <p:nvPr/>
        </p:nvSpPr>
        <p:spPr>
          <a:xfrm>
            <a:off x="4372920" y="5022810"/>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8188553-D015-D6B5-2581-6914DC9849BE}"/>
              </a:ext>
            </a:extLst>
          </p:cNvPr>
          <p:cNvSpPr/>
          <p:nvPr/>
        </p:nvSpPr>
        <p:spPr>
          <a:xfrm>
            <a:off x="6885289" y="4222985"/>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BE5057C-5784-8787-8C65-7D8DA1E92949}"/>
              </a:ext>
            </a:extLst>
          </p:cNvPr>
          <p:cNvSpPr/>
          <p:nvPr/>
        </p:nvSpPr>
        <p:spPr>
          <a:xfrm>
            <a:off x="5106267" y="4985391"/>
            <a:ext cx="1329342" cy="114405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a:t>
            </a:r>
          </a:p>
          <a:p>
            <a:pPr algn="ctr"/>
            <a:r>
              <a:rPr lang="en-US" dirty="0"/>
              <a:t>Motor</a:t>
            </a:r>
          </a:p>
        </p:txBody>
      </p:sp>
      <p:sp>
        <p:nvSpPr>
          <p:cNvPr id="21" name="Rectangle 20">
            <a:extLst>
              <a:ext uri="{FF2B5EF4-FFF2-40B4-BE49-F238E27FC236}">
                <a16:creationId xmlns:a16="http://schemas.microsoft.com/office/drawing/2014/main" id="{0F893B85-9366-EC1A-B562-55B441DF2670}"/>
              </a:ext>
            </a:extLst>
          </p:cNvPr>
          <p:cNvSpPr/>
          <p:nvPr/>
        </p:nvSpPr>
        <p:spPr>
          <a:xfrm>
            <a:off x="8525022" y="5373858"/>
            <a:ext cx="2335236" cy="75558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Microprocessor</a:t>
            </a:r>
          </a:p>
        </p:txBody>
      </p:sp>
      <p:sp>
        <p:nvSpPr>
          <p:cNvPr id="22" name="Rectangle 21">
            <a:extLst>
              <a:ext uri="{FF2B5EF4-FFF2-40B4-BE49-F238E27FC236}">
                <a16:creationId xmlns:a16="http://schemas.microsoft.com/office/drawing/2014/main" id="{E0C17A79-B840-8C23-3E6C-17740EDEDD97}"/>
              </a:ext>
            </a:extLst>
          </p:cNvPr>
          <p:cNvSpPr/>
          <p:nvPr/>
        </p:nvSpPr>
        <p:spPr>
          <a:xfrm>
            <a:off x="1349959" y="5607211"/>
            <a:ext cx="1327182" cy="6031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Battery</a:t>
            </a:r>
          </a:p>
        </p:txBody>
      </p:sp>
      <p:cxnSp>
        <p:nvCxnSpPr>
          <p:cNvPr id="23" name="Straight Connector 22">
            <a:extLst>
              <a:ext uri="{FF2B5EF4-FFF2-40B4-BE49-F238E27FC236}">
                <a16:creationId xmlns:a16="http://schemas.microsoft.com/office/drawing/2014/main" id="{EEDE0783-917D-7918-245A-B308FF39E168}"/>
              </a:ext>
            </a:extLst>
          </p:cNvPr>
          <p:cNvCxnSpPr>
            <a:cxnSpLocks/>
          </p:cNvCxnSpPr>
          <p:nvPr/>
        </p:nvCxnSpPr>
        <p:spPr>
          <a:xfrm flipV="1">
            <a:off x="4460122" y="3103861"/>
            <a:ext cx="300873" cy="167212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2E9B97A-D8CF-96FE-5FFD-743F20C83D45}"/>
              </a:ext>
            </a:extLst>
          </p:cNvPr>
          <p:cNvCxnSpPr>
            <a:cxnSpLocks/>
          </p:cNvCxnSpPr>
          <p:nvPr/>
        </p:nvCxnSpPr>
        <p:spPr>
          <a:xfrm flipH="1" flipV="1">
            <a:off x="6049039" y="3111093"/>
            <a:ext cx="95606" cy="114405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BCCF2E-F155-DD5A-6E5B-F8430F4D6AF3}"/>
              </a:ext>
            </a:extLst>
          </p:cNvPr>
          <p:cNvCxnSpPr>
            <a:cxnSpLocks/>
          </p:cNvCxnSpPr>
          <p:nvPr/>
        </p:nvCxnSpPr>
        <p:spPr>
          <a:xfrm flipV="1">
            <a:off x="5755741" y="3210153"/>
            <a:ext cx="13975" cy="114405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CF3677-37D0-C9C8-5B24-BF60168461E5}"/>
              </a:ext>
            </a:extLst>
          </p:cNvPr>
          <p:cNvCxnSpPr>
            <a:cxnSpLocks/>
          </p:cNvCxnSpPr>
          <p:nvPr/>
        </p:nvCxnSpPr>
        <p:spPr>
          <a:xfrm flipV="1">
            <a:off x="5317649" y="3114612"/>
            <a:ext cx="143848" cy="149298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2A287C-C1CF-2ADE-4DE6-F3CE6D9A2712}"/>
              </a:ext>
            </a:extLst>
          </p:cNvPr>
          <p:cNvCxnSpPr>
            <a:cxnSpLocks/>
          </p:cNvCxnSpPr>
          <p:nvPr/>
        </p:nvCxnSpPr>
        <p:spPr>
          <a:xfrm flipV="1">
            <a:off x="5008866" y="3114612"/>
            <a:ext cx="246112" cy="149298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9DC99B-2EE4-69D1-7351-0D798E534317}"/>
              </a:ext>
            </a:extLst>
          </p:cNvPr>
          <p:cNvSpPr txBox="1"/>
          <p:nvPr/>
        </p:nvSpPr>
        <p:spPr>
          <a:xfrm>
            <a:off x="7242562" y="4112472"/>
            <a:ext cx="1490194" cy="646331"/>
          </a:xfrm>
          <a:prstGeom prst="rect">
            <a:avLst/>
          </a:prstGeom>
          <a:noFill/>
        </p:spPr>
        <p:txBody>
          <a:bodyPr wrap="square" rtlCol="0">
            <a:spAutoFit/>
          </a:bodyPr>
          <a:lstStyle/>
          <a:p>
            <a:r>
              <a:rPr lang="en-US" dirty="0"/>
              <a:t>Right sensor value</a:t>
            </a:r>
          </a:p>
        </p:txBody>
      </p:sp>
      <p:sp>
        <p:nvSpPr>
          <p:cNvPr id="29" name="TextBox 28">
            <a:extLst>
              <a:ext uri="{FF2B5EF4-FFF2-40B4-BE49-F238E27FC236}">
                <a16:creationId xmlns:a16="http://schemas.microsoft.com/office/drawing/2014/main" id="{5563FC86-D692-ADAF-D8A0-DB836E57891A}"/>
              </a:ext>
            </a:extLst>
          </p:cNvPr>
          <p:cNvSpPr txBox="1"/>
          <p:nvPr/>
        </p:nvSpPr>
        <p:spPr>
          <a:xfrm>
            <a:off x="3229025" y="4808141"/>
            <a:ext cx="1490194" cy="646331"/>
          </a:xfrm>
          <a:prstGeom prst="rect">
            <a:avLst/>
          </a:prstGeom>
          <a:noFill/>
        </p:spPr>
        <p:txBody>
          <a:bodyPr wrap="square" rtlCol="0">
            <a:spAutoFit/>
          </a:bodyPr>
          <a:lstStyle/>
          <a:p>
            <a:r>
              <a:rPr lang="en-US" dirty="0"/>
              <a:t>left sensor value</a:t>
            </a:r>
          </a:p>
        </p:txBody>
      </p:sp>
      <p:cxnSp>
        <p:nvCxnSpPr>
          <p:cNvPr id="30" name="Straight Connector 29">
            <a:extLst>
              <a:ext uri="{FF2B5EF4-FFF2-40B4-BE49-F238E27FC236}">
                <a16:creationId xmlns:a16="http://schemas.microsoft.com/office/drawing/2014/main" id="{2366353F-BBD3-54B4-A7B4-1A921B7105E6}"/>
              </a:ext>
            </a:extLst>
          </p:cNvPr>
          <p:cNvCxnSpPr>
            <a:endCxn id="20" idx="2"/>
          </p:cNvCxnSpPr>
          <p:nvPr/>
        </p:nvCxnSpPr>
        <p:spPr>
          <a:xfrm flipV="1">
            <a:off x="2677141" y="5557417"/>
            <a:ext cx="2429126" cy="1942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CFBC1CE-B7BF-FE1B-240A-8A0821EF3FC4}"/>
              </a:ext>
            </a:extLst>
          </p:cNvPr>
          <p:cNvCxnSpPr>
            <a:cxnSpLocks/>
            <a:stCxn id="20" idx="6"/>
          </p:cNvCxnSpPr>
          <p:nvPr/>
        </p:nvCxnSpPr>
        <p:spPr>
          <a:xfrm>
            <a:off x="6435609" y="5557417"/>
            <a:ext cx="2102027" cy="1305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0FCBDC6-07BE-736C-2B51-83D7F529CAF4}"/>
              </a:ext>
            </a:extLst>
          </p:cNvPr>
          <p:cNvCxnSpPr>
            <a:cxnSpLocks/>
          </p:cNvCxnSpPr>
          <p:nvPr/>
        </p:nvCxnSpPr>
        <p:spPr>
          <a:xfrm>
            <a:off x="2677141" y="6129443"/>
            <a:ext cx="4423139" cy="36494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1F82BE3-D849-D4C9-A8E2-CF95E8F69D9D}"/>
              </a:ext>
            </a:extLst>
          </p:cNvPr>
          <p:cNvCxnSpPr/>
          <p:nvPr/>
        </p:nvCxnSpPr>
        <p:spPr>
          <a:xfrm flipV="1">
            <a:off x="7100280" y="6015174"/>
            <a:ext cx="1437356" cy="4792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9E60A4-EE78-DA10-2A99-8CDB5237B19A}"/>
              </a:ext>
            </a:extLst>
          </p:cNvPr>
          <p:cNvCxnSpPr>
            <a:cxnSpLocks/>
          </p:cNvCxnSpPr>
          <p:nvPr/>
        </p:nvCxnSpPr>
        <p:spPr>
          <a:xfrm flipH="1" flipV="1">
            <a:off x="6491202" y="2965461"/>
            <a:ext cx="457116" cy="1213847"/>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1D875D4-E650-556D-3668-C5BC3E0F537D}"/>
              </a:ext>
            </a:extLst>
          </p:cNvPr>
          <p:cNvCxnSpPr>
            <a:cxnSpLocks/>
          </p:cNvCxnSpPr>
          <p:nvPr/>
        </p:nvCxnSpPr>
        <p:spPr>
          <a:xfrm flipV="1">
            <a:off x="4687047" y="3103861"/>
            <a:ext cx="306711" cy="161643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50EFDFB-3B22-E450-A043-6B735396FAAC}"/>
              </a:ext>
            </a:extLst>
          </p:cNvPr>
          <p:cNvCxnSpPr>
            <a:cxnSpLocks/>
          </p:cNvCxnSpPr>
          <p:nvPr/>
        </p:nvCxnSpPr>
        <p:spPr>
          <a:xfrm flipH="1" flipV="1">
            <a:off x="6310259" y="3009138"/>
            <a:ext cx="125350" cy="1213847"/>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C507EE8-EF18-9570-CB37-6F8232889564}"/>
              </a:ext>
            </a:extLst>
          </p:cNvPr>
          <p:cNvSpPr txBox="1"/>
          <p:nvPr/>
        </p:nvSpPr>
        <p:spPr>
          <a:xfrm>
            <a:off x="7818958" y="1815017"/>
            <a:ext cx="2929922" cy="584775"/>
          </a:xfrm>
          <a:prstGeom prst="rect">
            <a:avLst/>
          </a:prstGeom>
          <a:noFill/>
        </p:spPr>
        <p:txBody>
          <a:bodyPr wrap="square" rtlCol="0">
            <a:spAutoFit/>
          </a:bodyPr>
          <a:lstStyle/>
          <a:p>
            <a:r>
              <a:rPr lang="en-US" sz="3200" b="1" dirty="0">
                <a:solidFill>
                  <a:srgbClr val="FF0000"/>
                </a:solidFill>
              </a:rPr>
              <a:t>Noon time</a:t>
            </a:r>
          </a:p>
        </p:txBody>
      </p:sp>
      <p:sp>
        <p:nvSpPr>
          <p:cNvPr id="67" name="TextBox 66">
            <a:extLst>
              <a:ext uri="{FF2B5EF4-FFF2-40B4-BE49-F238E27FC236}">
                <a16:creationId xmlns:a16="http://schemas.microsoft.com/office/drawing/2014/main" id="{D9E42F89-A58A-B5C4-DBEE-FD8B08C98875}"/>
              </a:ext>
            </a:extLst>
          </p:cNvPr>
          <p:cNvSpPr txBox="1"/>
          <p:nvPr/>
        </p:nvSpPr>
        <p:spPr>
          <a:xfrm>
            <a:off x="7476101" y="2399792"/>
            <a:ext cx="3666101" cy="369332"/>
          </a:xfrm>
          <a:prstGeom prst="rect">
            <a:avLst/>
          </a:prstGeom>
          <a:noFill/>
        </p:spPr>
        <p:txBody>
          <a:bodyPr wrap="square" rtlCol="0">
            <a:spAutoFit/>
          </a:bodyPr>
          <a:lstStyle/>
          <a:p>
            <a:r>
              <a:rPr lang="en-US" dirty="0"/>
              <a:t>Left sensor value &lt;right sensor value</a:t>
            </a:r>
          </a:p>
        </p:txBody>
      </p:sp>
      <p:sp>
        <p:nvSpPr>
          <p:cNvPr id="68" name="TextBox 67">
            <a:extLst>
              <a:ext uri="{FF2B5EF4-FFF2-40B4-BE49-F238E27FC236}">
                <a16:creationId xmlns:a16="http://schemas.microsoft.com/office/drawing/2014/main" id="{9D36886A-E41D-B5BA-97EA-2E8DF13FB15D}"/>
              </a:ext>
            </a:extLst>
          </p:cNvPr>
          <p:cNvSpPr txBox="1"/>
          <p:nvPr/>
        </p:nvSpPr>
        <p:spPr>
          <a:xfrm rot="10800000" flipV="1">
            <a:off x="228482" y="3060653"/>
            <a:ext cx="2115289" cy="800219"/>
          </a:xfrm>
          <a:prstGeom prst="rect">
            <a:avLst/>
          </a:prstGeom>
          <a:noFill/>
        </p:spPr>
        <p:txBody>
          <a:bodyPr wrap="square" rtlCol="0">
            <a:spAutoFit/>
          </a:bodyPr>
          <a:lstStyle/>
          <a:p>
            <a:r>
              <a:rPr lang="en-US" sz="2800" dirty="0">
                <a:solidFill>
                  <a:srgbClr val="FF0000"/>
                </a:solidFill>
              </a:rPr>
              <a:t>East</a:t>
            </a:r>
            <a:r>
              <a:rPr lang="en-US" dirty="0"/>
              <a:t> </a:t>
            </a:r>
          </a:p>
          <a:p>
            <a:endParaRPr lang="en-US" dirty="0"/>
          </a:p>
        </p:txBody>
      </p:sp>
      <p:sp>
        <p:nvSpPr>
          <p:cNvPr id="69" name="TextBox 68">
            <a:extLst>
              <a:ext uri="{FF2B5EF4-FFF2-40B4-BE49-F238E27FC236}">
                <a16:creationId xmlns:a16="http://schemas.microsoft.com/office/drawing/2014/main" id="{F866DE7A-0D70-DAD7-D69F-9D156B700C90}"/>
              </a:ext>
            </a:extLst>
          </p:cNvPr>
          <p:cNvSpPr txBox="1"/>
          <p:nvPr/>
        </p:nvSpPr>
        <p:spPr>
          <a:xfrm>
            <a:off x="11135474" y="3179817"/>
            <a:ext cx="1964787" cy="800219"/>
          </a:xfrm>
          <a:prstGeom prst="rect">
            <a:avLst/>
          </a:prstGeom>
          <a:noFill/>
        </p:spPr>
        <p:txBody>
          <a:bodyPr wrap="square" rtlCol="0">
            <a:spAutoFit/>
          </a:bodyPr>
          <a:lstStyle/>
          <a:p>
            <a:r>
              <a:rPr lang="en-US" sz="2800" dirty="0">
                <a:solidFill>
                  <a:srgbClr val="FF0000"/>
                </a:solidFill>
              </a:rPr>
              <a:t>West</a:t>
            </a:r>
            <a:r>
              <a:rPr lang="en-US" dirty="0"/>
              <a:t> </a:t>
            </a:r>
          </a:p>
          <a:p>
            <a:endParaRPr lang="en-US" dirty="0"/>
          </a:p>
        </p:txBody>
      </p:sp>
      <p:grpSp>
        <p:nvGrpSpPr>
          <p:cNvPr id="11" name="Group 10">
            <a:extLst>
              <a:ext uri="{FF2B5EF4-FFF2-40B4-BE49-F238E27FC236}">
                <a16:creationId xmlns:a16="http://schemas.microsoft.com/office/drawing/2014/main" id="{752AE18D-6DCE-2B4A-BD50-ADACCDC59F17}"/>
              </a:ext>
            </a:extLst>
          </p:cNvPr>
          <p:cNvGrpSpPr/>
          <p:nvPr/>
        </p:nvGrpSpPr>
        <p:grpSpPr>
          <a:xfrm>
            <a:off x="5177715" y="1320546"/>
            <a:ext cx="1853254" cy="274319"/>
            <a:chOff x="4679586" y="878988"/>
            <a:chExt cx="1434489" cy="190500"/>
          </a:xfrm>
        </p:grpSpPr>
        <p:sp>
          <p:nvSpPr>
            <p:cNvPr id="12" name="Oval 11">
              <a:extLst>
                <a:ext uri="{FF2B5EF4-FFF2-40B4-BE49-F238E27FC236}">
                  <a16:creationId xmlns:a16="http://schemas.microsoft.com/office/drawing/2014/main" id="{123AFB0C-295F-DC71-6DF0-E3200E9AF35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5BA7BB-146D-73F8-0AD9-9D30D51F5EC7}"/>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F62FA8F-A6D7-DE41-B906-662A1A3A8D32}"/>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2BE33C2-D007-02E7-06AC-E89AFFC12A8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C7B3F5F-CADD-529C-47A1-015183F6479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Hexagon 37">
            <a:extLst>
              <a:ext uri="{FF2B5EF4-FFF2-40B4-BE49-F238E27FC236}">
                <a16:creationId xmlns:a16="http://schemas.microsoft.com/office/drawing/2014/main" id="{52BCA428-FC73-310D-CEEF-FBB8D077A8A2}"/>
              </a:ext>
            </a:extLst>
          </p:cNvPr>
          <p:cNvSpPr/>
          <p:nvPr/>
        </p:nvSpPr>
        <p:spPr>
          <a:xfrm>
            <a:off x="4796076" y="1"/>
            <a:ext cx="2586552" cy="1211400"/>
          </a:xfrm>
          <a:prstGeom prst="hexagon">
            <a:avLst/>
          </a:prstGeom>
          <a:solidFill>
            <a:srgbClr val="EF3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0BC956AA-892C-0CA7-47EE-648558876A70}"/>
              </a:ext>
            </a:extLst>
          </p:cNvPr>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Methodology</a:t>
            </a:r>
          </a:p>
        </p:txBody>
      </p:sp>
      <p:pic>
        <p:nvPicPr>
          <p:cNvPr id="40" name="Picture 39">
            <a:extLst>
              <a:ext uri="{FF2B5EF4-FFF2-40B4-BE49-F238E27FC236}">
                <a16:creationId xmlns:a16="http://schemas.microsoft.com/office/drawing/2014/main" id="{E4AADA1A-2968-69E5-AD43-78AFDACA04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492791" cy="478570"/>
          </a:xfrm>
          <a:prstGeom prst="rect">
            <a:avLst/>
          </a:prstGeom>
        </p:spPr>
      </p:pic>
      <p:pic>
        <p:nvPicPr>
          <p:cNvPr id="41" name="Picture 40">
            <a:extLst>
              <a:ext uri="{FF2B5EF4-FFF2-40B4-BE49-F238E27FC236}">
                <a16:creationId xmlns:a16="http://schemas.microsoft.com/office/drawing/2014/main" id="{BB9673E6-67A2-4873-5AF7-C6A568FB5B57}"/>
              </a:ext>
            </a:extLst>
          </p:cNvPr>
          <p:cNvPicPr>
            <a:picLocks noChangeAspect="1"/>
          </p:cNvPicPr>
          <p:nvPr/>
        </p:nvPicPr>
        <p:blipFill>
          <a:blip r:embed="rId3"/>
          <a:stretch>
            <a:fillRect/>
          </a:stretch>
        </p:blipFill>
        <p:spPr>
          <a:xfrm>
            <a:off x="4687047" y="1682972"/>
            <a:ext cx="1852850" cy="1492986"/>
          </a:xfrm>
          <a:prstGeom prst="rect">
            <a:avLst/>
          </a:prstGeom>
        </p:spPr>
      </p:pic>
      <p:sp>
        <p:nvSpPr>
          <p:cNvPr id="2" name="Slide Number Placeholder 1"/>
          <p:cNvSpPr>
            <a:spLocks noGrp="1"/>
          </p:cNvSpPr>
          <p:nvPr>
            <p:ph type="sldNum" sz="quarter" idx="12"/>
          </p:nvPr>
        </p:nvSpPr>
        <p:spPr/>
        <p:txBody>
          <a:bodyPr/>
          <a:lstStyle/>
          <a:p>
            <a:fld id="{169CF6B2-D877-4425-85C4-A15CD1838BE7}" type="slidenum">
              <a:rPr lang="en-US" smtClean="0"/>
              <a:t>11</a:t>
            </a:fld>
            <a:endParaRPr lang="en-US"/>
          </a:p>
        </p:txBody>
      </p:sp>
    </p:spTree>
    <p:extLst>
      <p:ext uri="{BB962C8B-B14F-4D97-AF65-F5344CB8AC3E}">
        <p14:creationId xmlns:p14="http://schemas.microsoft.com/office/powerpoint/2010/main" val="441227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3F9217-80FB-A62B-0B28-25CEC72E8C66}"/>
              </a:ext>
            </a:extLst>
          </p:cNvPr>
          <p:cNvPicPr>
            <a:picLocks noChangeAspect="1"/>
          </p:cNvPicPr>
          <p:nvPr/>
        </p:nvPicPr>
        <p:blipFill>
          <a:blip r:embed="rId2"/>
          <a:stretch>
            <a:fillRect/>
          </a:stretch>
        </p:blipFill>
        <p:spPr>
          <a:xfrm>
            <a:off x="4863041" y="1459955"/>
            <a:ext cx="1828815" cy="1970271"/>
          </a:xfrm>
          <a:prstGeom prst="rect">
            <a:avLst/>
          </a:prstGeom>
        </p:spPr>
      </p:pic>
      <p:sp>
        <p:nvSpPr>
          <p:cNvPr id="3" name="Rectangle 2">
            <a:extLst>
              <a:ext uri="{FF2B5EF4-FFF2-40B4-BE49-F238E27FC236}">
                <a16:creationId xmlns:a16="http://schemas.microsoft.com/office/drawing/2014/main" id="{CF6CFA49-6A12-D794-094C-901053758224}"/>
              </a:ext>
            </a:extLst>
          </p:cNvPr>
          <p:cNvSpPr/>
          <p:nvPr/>
        </p:nvSpPr>
        <p:spPr>
          <a:xfrm>
            <a:off x="4600135" y="4572000"/>
            <a:ext cx="2349305" cy="40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Solar Panel</a:t>
            </a:r>
          </a:p>
        </p:txBody>
      </p:sp>
      <p:sp>
        <p:nvSpPr>
          <p:cNvPr id="4" name="Oval 3">
            <a:extLst>
              <a:ext uri="{FF2B5EF4-FFF2-40B4-BE49-F238E27FC236}">
                <a16:creationId xmlns:a16="http://schemas.microsoft.com/office/drawing/2014/main" id="{30CDC9E2-9E87-6414-A8C3-B2B56A24744B}"/>
              </a:ext>
            </a:extLst>
          </p:cNvPr>
          <p:cNvSpPr/>
          <p:nvPr/>
        </p:nvSpPr>
        <p:spPr>
          <a:xfrm>
            <a:off x="4249440" y="4717523"/>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FEB66BB-3EF2-1A00-0FB7-2F7F5719F289}"/>
              </a:ext>
            </a:extLst>
          </p:cNvPr>
          <p:cNvSpPr/>
          <p:nvPr/>
        </p:nvSpPr>
        <p:spPr>
          <a:xfrm>
            <a:off x="7006935" y="4656080"/>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F76EC7B-7530-08B4-372E-19155B98F61F}"/>
              </a:ext>
            </a:extLst>
          </p:cNvPr>
          <p:cNvSpPr/>
          <p:nvPr/>
        </p:nvSpPr>
        <p:spPr>
          <a:xfrm>
            <a:off x="5106267" y="4985391"/>
            <a:ext cx="1329342" cy="114405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a:t>
            </a:r>
          </a:p>
          <a:p>
            <a:pPr algn="ctr"/>
            <a:r>
              <a:rPr lang="en-US" dirty="0"/>
              <a:t>Motor</a:t>
            </a:r>
          </a:p>
        </p:txBody>
      </p:sp>
      <p:sp>
        <p:nvSpPr>
          <p:cNvPr id="7" name="Rectangle 6">
            <a:extLst>
              <a:ext uri="{FF2B5EF4-FFF2-40B4-BE49-F238E27FC236}">
                <a16:creationId xmlns:a16="http://schemas.microsoft.com/office/drawing/2014/main" id="{059A718F-F290-C11B-5B46-240E6797EBCB}"/>
              </a:ext>
            </a:extLst>
          </p:cNvPr>
          <p:cNvSpPr/>
          <p:nvPr/>
        </p:nvSpPr>
        <p:spPr>
          <a:xfrm>
            <a:off x="8506805" y="5438707"/>
            <a:ext cx="2335236" cy="75558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Microprocessor</a:t>
            </a:r>
          </a:p>
        </p:txBody>
      </p:sp>
      <p:sp>
        <p:nvSpPr>
          <p:cNvPr id="8" name="Rectangle 7">
            <a:extLst>
              <a:ext uri="{FF2B5EF4-FFF2-40B4-BE49-F238E27FC236}">
                <a16:creationId xmlns:a16="http://schemas.microsoft.com/office/drawing/2014/main" id="{218114ED-73ED-5D4A-904B-97797632EE3B}"/>
              </a:ext>
            </a:extLst>
          </p:cNvPr>
          <p:cNvSpPr/>
          <p:nvPr/>
        </p:nvSpPr>
        <p:spPr>
          <a:xfrm>
            <a:off x="1349959" y="5607211"/>
            <a:ext cx="1327182" cy="6031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Battery</a:t>
            </a:r>
          </a:p>
        </p:txBody>
      </p:sp>
      <p:cxnSp>
        <p:nvCxnSpPr>
          <p:cNvPr id="9" name="Straight Connector 8">
            <a:extLst>
              <a:ext uri="{FF2B5EF4-FFF2-40B4-BE49-F238E27FC236}">
                <a16:creationId xmlns:a16="http://schemas.microsoft.com/office/drawing/2014/main" id="{882843B1-9F8A-70F9-5953-E928EEF40352}"/>
              </a:ext>
            </a:extLst>
          </p:cNvPr>
          <p:cNvCxnSpPr>
            <a:cxnSpLocks/>
          </p:cNvCxnSpPr>
          <p:nvPr/>
        </p:nvCxnSpPr>
        <p:spPr>
          <a:xfrm flipV="1">
            <a:off x="4656113" y="3122791"/>
            <a:ext cx="261966" cy="140067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5E10963-98D6-288C-29D9-635FB4B4CDDE}"/>
              </a:ext>
            </a:extLst>
          </p:cNvPr>
          <p:cNvCxnSpPr>
            <a:cxnSpLocks/>
          </p:cNvCxnSpPr>
          <p:nvPr/>
        </p:nvCxnSpPr>
        <p:spPr>
          <a:xfrm flipH="1" flipV="1">
            <a:off x="6057900" y="3280410"/>
            <a:ext cx="104934" cy="1172787"/>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991E4B4-A122-D160-4184-C4E863E1C592}"/>
              </a:ext>
            </a:extLst>
          </p:cNvPr>
          <p:cNvCxnSpPr>
            <a:cxnSpLocks/>
            <a:endCxn id="2" idx="2"/>
          </p:cNvCxnSpPr>
          <p:nvPr/>
        </p:nvCxnSpPr>
        <p:spPr>
          <a:xfrm flipH="1" flipV="1">
            <a:off x="5777449" y="3430226"/>
            <a:ext cx="121513" cy="102297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0D62694-A46F-1F5A-80F6-913BBF30F449}"/>
              </a:ext>
            </a:extLst>
          </p:cNvPr>
          <p:cNvCxnSpPr>
            <a:cxnSpLocks/>
          </p:cNvCxnSpPr>
          <p:nvPr/>
        </p:nvCxnSpPr>
        <p:spPr>
          <a:xfrm flipV="1">
            <a:off x="5497932" y="3179817"/>
            <a:ext cx="66776" cy="127338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1C6377-4C40-CF37-0AA6-164417C6BA53}"/>
              </a:ext>
            </a:extLst>
          </p:cNvPr>
          <p:cNvCxnSpPr>
            <a:cxnSpLocks/>
          </p:cNvCxnSpPr>
          <p:nvPr/>
        </p:nvCxnSpPr>
        <p:spPr>
          <a:xfrm flipV="1">
            <a:off x="5052524" y="3280410"/>
            <a:ext cx="250996" cy="1172787"/>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9FDE518-ABE6-3409-E51E-03A98DDAC448}"/>
              </a:ext>
            </a:extLst>
          </p:cNvPr>
          <p:cNvSpPr txBox="1"/>
          <p:nvPr/>
        </p:nvSpPr>
        <p:spPr>
          <a:xfrm>
            <a:off x="7280390" y="4465208"/>
            <a:ext cx="1490194" cy="646331"/>
          </a:xfrm>
          <a:prstGeom prst="rect">
            <a:avLst/>
          </a:prstGeom>
          <a:noFill/>
        </p:spPr>
        <p:txBody>
          <a:bodyPr wrap="square" rtlCol="0">
            <a:spAutoFit/>
          </a:bodyPr>
          <a:lstStyle/>
          <a:p>
            <a:r>
              <a:rPr lang="en-US" dirty="0"/>
              <a:t>Right sensor value</a:t>
            </a:r>
          </a:p>
        </p:txBody>
      </p:sp>
      <p:sp>
        <p:nvSpPr>
          <p:cNvPr id="15" name="TextBox 14">
            <a:extLst>
              <a:ext uri="{FF2B5EF4-FFF2-40B4-BE49-F238E27FC236}">
                <a16:creationId xmlns:a16="http://schemas.microsoft.com/office/drawing/2014/main" id="{9B38E48E-A464-1EA9-1315-5B69D8ADF228}"/>
              </a:ext>
            </a:extLst>
          </p:cNvPr>
          <p:cNvSpPr txBox="1"/>
          <p:nvPr/>
        </p:nvSpPr>
        <p:spPr>
          <a:xfrm>
            <a:off x="3174887" y="4574855"/>
            <a:ext cx="1490194" cy="646331"/>
          </a:xfrm>
          <a:prstGeom prst="rect">
            <a:avLst/>
          </a:prstGeom>
          <a:noFill/>
        </p:spPr>
        <p:txBody>
          <a:bodyPr wrap="square" rtlCol="0">
            <a:spAutoFit/>
          </a:bodyPr>
          <a:lstStyle/>
          <a:p>
            <a:r>
              <a:rPr lang="en-US" dirty="0"/>
              <a:t>left sensor value</a:t>
            </a:r>
          </a:p>
        </p:txBody>
      </p:sp>
      <p:cxnSp>
        <p:nvCxnSpPr>
          <p:cNvPr id="16" name="Straight Connector 15">
            <a:extLst>
              <a:ext uri="{FF2B5EF4-FFF2-40B4-BE49-F238E27FC236}">
                <a16:creationId xmlns:a16="http://schemas.microsoft.com/office/drawing/2014/main" id="{0BAE23B3-6BA5-4A3E-EB00-C1422C9DF98A}"/>
              </a:ext>
            </a:extLst>
          </p:cNvPr>
          <p:cNvCxnSpPr>
            <a:endCxn id="6" idx="2"/>
          </p:cNvCxnSpPr>
          <p:nvPr/>
        </p:nvCxnSpPr>
        <p:spPr>
          <a:xfrm flipV="1">
            <a:off x="2677141" y="5557417"/>
            <a:ext cx="2429126" cy="1942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990A097-E98D-72C2-7807-7AB46F181A8C}"/>
              </a:ext>
            </a:extLst>
          </p:cNvPr>
          <p:cNvCxnSpPr>
            <a:cxnSpLocks/>
            <a:stCxn id="6" idx="6"/>
          </p:cNvCxnSpPr>
          <p:nvPr/>
        </p:nvCxnSpPr>
        <p:spPr>
          <a:xfrm>
            <a:off x="6435609" y="5557417"/>
            <a:ext cx="2102027" cy="1305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CEE7C86-E8DF-B19C-BA68-168608E804D5}"/>
              </a:ext>
            </a:extLst>
          </p:cNvPr>
          <p:cNvCxnSpPr>
            <a:cxnSpLocks/>
          </p:cNvCxnSpPr>
          <p:nvPr/>
        </p:nvCxnSpPr>
        <p:spPr>
          <a:xfrm>
            <a:off x="2677141" y="6129443"/>
            <a:ext cx="4423139" cy="36494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3562C1-3BA0-329E-07A3-785222248061}"/>
              </a:ext>
            </a:extLst>
          </p:cNvPr>
          <p:cNvCxnSpPr/>
          <p:nvPr/>
        </p:nvCxnSpPr>
        <p:spPr>
          <a:xfrm flipV="1">
            <a:off x="7100280" y="6015174"/>
            <a:ext cx="1437356" cy="4792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C9A475A-BAE3-853F-C795-FF55D8C04C1B}"/>
              </a:ext>
            </a:extLst>
          </p:cNvPr>
          <p:cNvCxnSpPr>
            <a:cxnSpLocks/>
          </p:cNvCxnSpPr>
          <p:nvPr/>
        </p:nvCxnSpPr>
        <p:spPr>
          <a:xfrm flipH="1" flipV="1">
            <a:off x="6694069" y="3179817"/>
            <a:ext cx="398394" cy="138675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19056B7-22AF-C0C7-2984-129472CC60B0}"/>
              </a:ext>
            </a:extLst>
          </p:cNvPr>
          <p:cNvCxnSpPr>
            <a:cxnSpLocks/>
          </p:cNvCxnSpPr>
          <p:nvPr/>
        </p:nvCxnSpPr>
        <p:spPr>
          <a:xfrm flipV="1">
            <a:off x="4801931" y="3179817"/>
            <a:ext cx="250593" cy="127338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E6DC8F-E7E7-CBDA-A369-ADEAEC485788}"/>
              </a:ext>
            </a:extLst>
          </p:cNvPr>
          <p:cNvCxnSpPr>
            <a:cxnSpLocks/>
          </p:cNvCxnSpPr>
          <p:nvPr/>
        </p:nvCxnSpPr>
        <p:spPr>
          <a:xfrm flipH="1" flipV="1">
            <a:off x="6293041" y="3179817"/>
            <a:ext cx="266583" cy="129956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697260F-64F9-D99E-B3FA-E49960584A66}"/>
              </a:ext>
            </a:extLst>
          </p:cNvPr>
          <p:cNvSpPr txBox="1"/>
          <p:nvPr/>
        </p:nvSpPr>
        <p:spPr>
          <a:xfrm>
            <a:off x="8519820" y="698275"/>
            <a:ext cx="2929922" cy="584775"/>
          </a:xfrm>
          <a:prstGeom prst="rect">
            <a:avLst/>
          </a:prstGeom>
          <a:noFill/>
        </p:spPr>
        <p:txBody>
          <a:bodyPr wrap="square" rtlCol="0">
            <a:spAutoFit/>
          </a:bodyPr>
          <a:lstStyle/>
          <a:p>
            <a:r>
              <a:rPr lang="en-US" sz="3200" b="1" dirty="0">
                <a:solidFill>
                  <a:srgbClr val="FF0000"/>
                </a:solidFill>
              </a:rPr>
              <a:t>Noon time</a:t>
            </a:r>
          </a:p>
        </p:txBody>
      </p:sp>
      <p:sp>
        <p:nvSpPr>
          <p:cNvPr id="35" name="TextBox 34">
            <a:extLst>
              <a:ext uri="{FF2B5EF4-FFF2-40B4-BE49-F238E27FC236}">
                <a16:creationId xmlns:a16="http://schemas.microsoft.com/office/drawing/2014/main" id="{DC842687-CFA5-CE1D-9223-6D87BAD5285D}"/>
              </a:ext>
            </a:extLst>
          </p:cNvPr>
          <p:cNvSpPr txBox="1"/>
          <p:nvPr/>
        </p:nvSpPr>
        <p:spPr>
          <a:xfrm>
            <a:off x="7783641" y="1401760"/>
            <a:ext cx="3666101" cy="369332"/>
          </a:xfrm>
          <a:prstGeom prst="rect">
            <a:avLst/>
          </a:prstGeom>
          <a:noFill/>
        </p:spPr>
        <p:txBody>
          <a:bodyPr wrap="square" rtlCol="0">
            <a:spAutoFit/>
          </a:bodyPr>
          <a:lstStyle/>
          <a:p>
            <a:r>
              <a:rPr lang="en-US" dirty="0"/>
              <a:t>Left sensor value =right sensor value</a:t>
            </a:r>
          </a:p>
        </p:txBody>
      </p:sp>
      <p:sp>
        <p:nvSpPr>
          <p:cNvPr id="37" name="TextBox 36">
            <a:extLst>
              <a:ext uri="{FF2B5EF4-FFF2-40B4-BE49-F238E27FC236}">
                <a16:creationId xmlns:a16="http://schemas.microsoft.com/office/drawing/2014/main" id="{F0DB268E-68C4-7816-381E-CEE207E0E591}"/>
              </a:ext>
            </a:extLst>
          </p:cNvPr>
          <p:cNvSpPr txBox="1"/>
          <p:nvPr/>
        </p:nvSpPr>
        <p:spPr>
          <a:xfrm rot="10800000" flipV="1">
            <a:off x="228482" y="3060653"/>
            <a:ext cx="2115289" cy="800219"/>
          </a:xfrm>
          <a:prstGeom prst="rect">
            <a:avLst/>
          </a:prstGeom>
          <a:noFill/>
        </p:spPr>
        <p:txBody>
          <a:bodyPr wrap="square" rtlCol="0">
            <a:spAutoFit/>
          </a:bodyPr>
          <a:lstStyle/>
          <a:p>
            <a:r>
              <a:rPr lang="en-US" sz="2800" dirty="0">
                <a:solidFill>
                  <a:srgbClr val="FF0000"/>
                </a:solidFill>
              </a:rPr>
              <a:t>East</a:t>
            </a:r>
            <a:r>
              <a:rPr lang="en-US" dirty="0"/>
              <a:t> </a:t>
            </a:r>
          </a:p>
          <a:p>
            <a:endParaRPr lang="en-US" dirty="0"/>
          </a:p>
        </p:txBody>
      </p:sp>
      <p:sp>
        <p:nvSpPr>
          <p:cNvPr id="38" name="TextBox 37">
            <a:extLst>
              <a:ext uri="{FF2B5EF4-FFF2-40B4-BE49-F238E27FC236}">
                <a16:creationId xmlns:a16="http://schemas.microsoft.com/office/drawing/2014/main" id="{199A7695-4BE9-5341-74C9-F0E9ED585D27}"/>
              </a:ext>
            </a:extLst>
          </p:cNvPr>
          <p:cNvSpPr txBox="1"/>
          <p:nvPr/>
        </p:nvSpPr>
        <p:spPr>
          <a:xfrm>
            <a:off x="11135474" y="3179817"/>
            <a:ext cx="1964787" cy="800219"/>
          </a:xfrm>
          <a:prstGeom prst="rect">
            <a:avLst/>
          </a:prstGeom>
          <a:noFill/>
        </p:spPr>
        <p:txBody>
          <a:bodyPr wrap="square" rtlCol="0">
            <a:spAutoFit/>
          </a:bodyPr>
          <a:lstStyle/>
          <a:p>
            <a:r>
              <a:rPr lang="en-US" sz="2800" dirty="0">
                <a:solidFill>
                  <a:srgbClr val="FF0000"/>
                </a:solidFill>
              </a:rPr>
              <a:t>West</a:t>
            </a:r>
            <a:r>
              <a:rPr lang="en-US" dirty="0"/>
              <a:t> </a:t>
            </a:r>
          </a:p>
          <a:p>
            <a:endParaRPr lang="en-US" dirty="0"/>
          </a:p>
        </p:txBody>
      </p:sp>
      <p:grpSp>
        <p:nvGrpSpPr>
          <p:cNvPr id="31" name="Group 30">
            <a:extLst>
              <a:ext uri="{FF2B5EF4-FFF2-40B4-BE49-F238E27FC236}">
                <a16:creationId xmlns:a16="http://schemas.microsoft.com/office/drawing/2014/main" id="{C161F0D8-63BE-ADD1-3B5D-09578AA7153E}"/>
              </a:ext>
            </a:extLst>
          </p:cNvPr>
          <p:cNvGrpSpPr/>
          <p:nvPr/>
        </p:nvGrpSpPr>
        <p:grpSpPr>
          <a:xfrm>
            <a:off x="5117755" y="1275576"/>
            <a:ext cx="1853254" cy="274319"/>
            <a:chOff x="4679586" y="878988"/>
            <a:chExt cx="1434489" cy="190500"/>
          </a:xfrm>
        </p:grpSpPr>
        <p:sp>
          <p:nvSpPr>
            <p:cNvPr id="32" name="Oval 31">
              <a:extLst>
                <a:ext uri="{FF2B5EF4-FFF2-40B4-BE49-F238E27FC236}">
                  <a16:creationId xmlns:a16="http://schemas.microsoft.com/office/drawing/2014/main" id="{3DE94C46-5DDA-748F-8D7B-0E91B2B46EF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30B1DB7-C4CA-0D9D-BAFE-E199E16B2D49}"/>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CCFC71-51DB-4B68-B837-4F008747A0BA}"/>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1433BC-BD8C-123B-89F3-5902096B36C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19604DF-E03A-1570-B434-73154559F41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Hexagon 40">
            <a:extLst>
              <a:ext uri="{FF2B5EF4-FFF2-40B4-BE49-F238E27FC236}">
                <a16:creationId xmlns:a16="http://schemas.microsoft.com/office/drawing/2014/main" id="{D6EEE911-0C5D-60CE-2C38-DA88B65B9AE4}"/>
              </a:ext>
            </a:extLst>
          </p:cNvPr>
          <p:cNvSpPr/>
          <p:nvPr/>
        </p:nvSpPr>
        <p:spPr>
          <a:xfrm>
            <a:off x="4796076" y="0"/>
            <a:ext cx="2512539" cy="1169993"/>
          </a:xfrm>
          <a:prstGeom prst="hexagon">
            <a:avLst/>
          </a:prstGeom>
          <a:solidFill>
            <a:srgbClr val="EF3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1AEAC0A-E3B3-68B3-79FD-C4D63CA76879}"/>
              </a:ext>
            </a:extLst>
          </p:cNvPr>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Methodology</a:t>
            </a:r>
          </a:p>
        </p:txBody>
      </p:sp>
      <p:pic>
        <p:nvPicPr>
          <p:cNvPr id="43" name="Picture 42">
            <a:extLst>
              <a:ext uri="{FF2B5EF4-FFF2-40B4-BE49-F238E27FC236}">
                <a16:creationId xmlns:a16="http://schemas.microsoft.com/office/drawing/2014/main" id="{8678B724-77BF-F3FE-640F-A5818D28B9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29" name="Slide Number Placeholder 28"/>
          <p:cNvSpPr>
            <a:spLocks noGrp="1"/>
          </p:cNvSpPr>
          <p:nvPr>
            <p:ph type="sldNum" sz="quarter" idx="12"/>
          </p:nvPr>
        </p:nvSpPr>
        <p:spPr/>
        <p:txBody>
          <a:bodyPr/>
          <a:lstStyle/>
          <a:p>
            <a:fld id="{169CF6B2-D877-4425-85C4-A15CD1838BE7}" type="slidenum">
              <a:rPr lang="en-US" smtClean="0"/>
              <a:t>12</a:t>
            </a:fld>
            <a:endParaRPr lang="en-US"/>
          </a:p>
        </p:txBody>
      </p:sp>
    </p:spTree>
    <p:extLst>
      <p:ext uri="{BB962C8B-B14F-4D97-AF65-F5344CB8AC3E}">
        <p14:creationId xmlns:p14="http://schemas.microsoft.com/office/powerpoint/2010/main" val="16721843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0E920D-3E5D-1817-D5E4-D0017FC1E1DF}"/>
              </a:ext>
            </a:extLst>
          </p:cNvPr>
          <p:cNvPicPr>
            <a:picLocks noChangeAspect="1"/>
          </p:cNvPicPr>
          <p:nvPr/>
        </p:nvPicPr>
        <p:blipFill>
          <a:blip r:embed="rId2"/>
          <a:stretch>
            <a:fillRect/>
          </a:stretch>
        </p:blipFill>
        <p:spPr>
          <a:xfrm>
            <a:off x="9724806" y="252241"/>
            <a:ext cx="2206943" cy="2377646"/>
          </a:xfrm>
          <a:prstGeom prst="rect">
            <a:avLst/>
          </a:prstGeom>
        </p:spPr>
      </p:pic>
      <p:sp>
        <p:nvSpPr>
          <p:cNvPr id="3" name="Rectangle 2">
            <a:extLst>
              <a:ext uri="{FF2B5EF4-FFF2-40B4-BE49-F238E27FC236}">
                <a16:creationId xmlns:a16="http://schemas.microsoft.com/office/drawing/2014/main" id="{70CF64E9-BA77-4C34-AD78-932FFF1C6CC4}"/>
              </a:ext>
            </a:extLst>
          </p:cNvPr>
          <p:cNvSpPr/>
          <p:nvPr/>
        </p:nvSpPr>
        <p:spPr>
          <a:xfrm>
            <a:off x="4600135" y="4572000"/>
            <a:ext cx="2349305" cy="40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Solar panel</a:t>
            </a:r>
          </a:p>
        </p:txBody>
      </p:sp>
      <p:sp>
        <p:nvSpPr>
          <p:cNvPr id="4" name="Oval 3">
            <a:extLst>
              <a:ext uri="{FF2B5EF4-FFF2-40B4-BE49-F238E27FC236}">
                <a16:creationId xmlns:a16="http://schemas.microsoft.com/office/drawing/2014/main" id="{BFEF5E31-FE3F-2A8C-C9D6-D83B8CB67C6C}"/>
              </a:ext>
            </a:extLst>
          </p:cNvPr>
          <p:cNvSpPr/>
          <p:nvPr/>
        </p:nvSpPr>
        <p:spPr>
          <a:xfrm>
            <a:off x="4249440" y="4717523"/>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643E618-5481-02CC-DA00-D5CAFD2B1F6A}"/>
              </a:ext>
            </a:extLst>
          </p:cNvPr>
          <p:cNvSpPr/>
          <p:nvPr/>
        </p:nvSpPr>
        <p:spPr>
          <a:xfrm>
            <a:off x="7006935" y="4656080"/>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934A45-8A8B-F7F5-DA88-8C3A5CD5D5C0}"/>
              </a:ext>
            </a:extLst>
          </p:cNvPr>
          <p:cNvSpPr/>
          <p:nvPr/>
        </p:nvSpPr>
        <p:spPr>
          <a:xfrm>
            <a:off x="5106267" y="4985391"/>
            <a:ext cx="1329342" cy="114405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 Motor</a:t>
            </a:r>
          </a:p>
        </p:txBody>
      </p:sp>
      <p:sp>
        <p:nvSpPr>
          <p:cNvPr id="7" name="Rectangle 6">
            <a:extLst>
              <a:ext uri="{FF2B5EF4-FFF2-40B4-BE49-F238E27FC236}">
                <a16:creationId xmlns:a16="http://schemas.microsoft.com/office/drawing/2014/main" id="{FE00E138-5C12-8E42-4BD1-19BA4C0C4ABF}"/>
              </a:ext>
            </a:extLst>
          </p:cNvPr>
          <p:cNvSpPr/>
          <p:nvPr/>
        </p:nvSpPr>
        <p:spPr>
          <a:xfrm>
            <a:off x="8525022" y="5373858"/>
            <a:ext cx="2335236" cy="75558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Microprocessor</a:t>
            </a:r>
          </a:p>
        </p:txBody>
      </p:sp>
      <p:sp>
        <p:nvSpPr>
          <p:cNvPr id="8" name="Rectangle 7">
            <a:extLst>
              <a:ext uri="{FF2B5EF4-FFF2-40B4-BE49-F238E27FC236}">
                <a16:creationId xmlns:a16="http://schemas.microsoft.com/office/drawing/2014/main" id="{4895E491-DF44-3901-76D8-AA1B5C72CB25}"/>
              </a:ext>
            </a:extLst>
          </p:cNvPr>
          <p:cNvSpPr/>
          <p:nvPr/>
        </p:nvSpPr>
        <p:spPr>
          <a:xfrm>
            <a:off x="1349959" y="5607211"/>
            <a:ext cx="1327182" cy="6031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Battery</a:t>
            </a:r>
          </a:p>
        </p:txBody>
      </p:sp>
      <p:cxnSp>
        <p:nvCxnSpPr>
          <p:cNvPr id="9" name="Straight Connector 8">
            <a:extLst>
              <a:ext uri="{FF2B5EF4-FFF2-40B4-BE49-F238E27FC236}">
                <a16:creationId xmlns:a16="http://schemas.microsoft.com/office/drawing/2014/main" id="{713041F4-4F23-12BF-AC55-086E8A3E321B}"/>
              </a:ext>
            </a:extLst>
          </p:cNvPr>
          <p:cNvCxnSpPr>
            <a:cxnSpLocks/>
          </p:cNvCxnSpPr>
          <p:nvPr/>
        </p:nvCxnSpPr>
        <p:spPr>
          <a:xfrm flipV="1">
            <a:off x="4796076" y="1017270"/>
            <a:ext cx="4994424" cy="346099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79A379-DFBD-5509-7903-98B354D64C01}"/>
              </a:ext>
            </a:extLst>
          </p:cNvPr>
          <p:cNvCxnSpPr>
            <a:cxnSpLocks/>
          </p:cNvCxnSpPr>
          <p:nvPr/>
        </p:nvCxnSpPr>
        <p:spPr>
          <a:xfrm flipV="1">
            <a:off x="6510937" y="2137410"/>
            <a:ext cx="3376013" cy="231030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649517-BDEF-3563-C1A9-4853D9DCBE46}"/>
              </a:ext>
            </a:extLst>
          </p:cNvPr>
          <p:cNvCxnSpPr>
            <a:cxnSpLocks/>
          </p:cNvCxnSpPr>
          <p:nvPr/>
        </p:nvCxnSpPr>
        <p:spPr>
          <a:xfrm flipV="1">
            <a:off x="6004243" y="1965960"/>
            <a:ext cx="3786257" cy="249266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6F5CA6-9C19-19BA-F4A1-47C4A52EE528}"/>
              </a:ext>
            </a:extLst>
          </p:cNvPr>
          <p:cNvCxnSpPr>
            <a:cxnSpLocks/>
          </p:cNvCxnSpPr>
          <p:nvPr/>
        </p:nvCxnSpPr>
        <p:spPr>
          <a:xfrm flipV="1">
            <a:off x="5642964" y="1720411"/>
            <a:ext cx="4147536" cy="275784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2AC352-6FFB-7143-7743-B9D15B38FD1E}"/>
              </a:ext>
            </a:extLst>
          </p:cNvPr>
          <p:cNvCxnSpPr>
            <a:cxnSpLocks/>
          </p:cNvCxnSpPr>
          <p:nvPr/>
        </p:nvCxnSpPr>
        <p:spPr>
          <a:xfrm flipV="1">
            <a:off x="5401994" y="1577340"/>
            <a:ext cx="4322812" cy="287037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A7AB73-1A01-E623-F1A8-BECED1C21507}"/>
              </a:ext>
            </a:extLst>
          </p:cNvPr>
          <p:cNvSpPr txBox="1"/>
          <p:nvPr/>
        </p:nvSpPr>
        <p:spPr>
          <a:xfrm>
            <a:off x="8300306" y="4071192"/>
            <a:ext cx="1490194" cy="646331"/>
          </a:xfrm>
          <a:prstGeom prst="rect">
            <a:avLst/>
          </a:prstGeom>
          <a:noFill/>
        </p:spPr>
        <p:txBody>
          <a:bodyPr wrap="square" rtlCol="0">
            <a:spAutoFit/>
          </a:bodyPr>
          <a:lstStyle/>
          <a:p>
            <a:r>
              <a:rPr lang="en-US" dirty="0"/>
              <a:t>Right sensor value</a:t>
            </a:r>
          </a:p>
        </p:txBody>
      </p:sp>
      <p:sp>
        <p:nvSpPr>
          <p:cNvPr id="15" name="TextBox 14">
            <a:extLst>
              <a:ext uri="{FF2B5EF4-FFF2-40B4-BE49-F238E27FC236}">
                <a16:creationId xmlns:a16="http://schemas.microsoft.com/office/drawing/2014/main" id="{9C513746-1171-36F4-64EB-3C9256EC6482}"/>
              </a:ext>
            </a:extLst>
          </p:cNvPr>
          <p:cNvSpPr txBox="1"/>
          <p:nvPr/>
        </p:nvSpPr>
        <p:spPr>
          <a:xfrm>
            <a:off x="4029052" y="3400153"/>
            <a:ext cx="1490194" cy="646331"/>
          </a:xfrm>
          <a:prstGeom prst="rect">
            <a:avLst/>
          </a:prstGeom>
          <a:noFill/>
        </p:spPr>
        <p:txBody>
          <a:bodyPr wrap="square" rtlCol="0">
            <a:spAutoFit/>
          </a:bodyPr>
          <a:lstStyle/>
          <a:p>
            <a:r>
              <a:rPr lang="en-US" dirty="0"/>
              <a:t>left sensor value</a:t>
            </a:r>
          </a:p>
        </p:txBody>
      </p:sp>
      <p:cxnSp>
        <p:nvCxnSpPr>
          <p:cNvPr id="16" name="Straight Connector 15">
            <a:extLst>
              <a:ext uri="{FF2B5EF4-FFF2-40B4-BE49-F238E27FC236}">
                <a16:creationId xmlns:a16="http://schemas.microsoft.com/office/drawing/2014/main" id="{DB9C2DA1-3B12-7D83-884E-65037CE2413B}"/>
              </a:ext>
            </a:extLst>
          </p:cNvPr>
          <p:cNvCxnSpPr>
            <a:endCxn id="6" idx="2"/>
          </p:cNvCxnSpPr>
          <p:nvPr/>
        </p:nvCxnSpPr>
        <p:spPr>
          <a:xfrm flipV="1">
            <a:off x="2677141" y="5557417"/>
            <a:ext cx="2429126" cy="1942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0EE71A4-794A-332F-15E0-09DCA2CF5A91}"/>
              </a:ext>
            </a:extLst>
          </p:cNvPr>
          <p:cNvCxnSpPr>
            <a:cxnSpLocks/>
            <a:stCxn id="6" idx="6"/>
          </p:cNvCxnSpPr>
          <p:nvPr/>
        </p:nvCxnSpPr>
        <p:spPr>
          <a:xfrm>
            <a:off x="6435609" y="5557417"/>
            <a:ext cx="2102027" cy="1305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2AD358A-0B84-A9A4-C11A-32C958316702}"/>
              </a:ext>
            </a:extLst>
          </p:cNvPr>
          <p:cNvCxnSpPr>
            <a:cxnSpLocks/>
          </p:cNvCxnSpPr>
          <p:nvPr/>
        </p:nvCxnSpPr>
        <p:spPr>
          <a:xfrm>
            <a:off x="2677141" y="6129443"/>
            <a:ext cx="4423139" cy="36494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51559E-4DC4-B399-A368-A73E37FD6E5B}"/>
              </a:ext>
            </a:extLst>
          </p:cNvPr>
          <p:cNvCxnSpPr/>
          <p:nvPr/>
        </p:nvCxnSpPr>
        <p:spPr>
          <a:xfrm flipV="1">
            <a:off x="7100280" y="6015174"/>
            <a:ext cx="1437356" cy="4792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7854950-97F8-4590-AA5E-A3F3F394E7FC}"/>
              </a:ext>
            </a:extLst>
          </p:cNvPr>
          <p:cNvCxnSpPr>
            <a:cxnSpLocks/>
          </p:cNvCxnSpPr>
          <p:nvPr/>
        </p:nvCxnSpPr>
        <p:spPr>
          <a:xfrm flipV="1">
            <a:off x="7308615" y="2526030"/>
            <a:ext cx="3035535" cy="204597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5AC5F3-9E72-1BAF-2FC1-3ABAC9FB3F70}"/>
              </a:ext>
            </a:extLst>
          </p:cNvPr>
          <p:cNvCxnSpPr>
            <a:cxnSpLocks/>
          </p:cNvCxnSpPr>
          <p:nvPr/>
        </p:nvCxnSpPr>
        <p:spPr>
          <a:xfrm flipV="1">
            <a:off x="4979963" y="1303020"/>
            <a:ext cx="4810537" cy="314469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47B561-487F-D962-E918-F28F4E358C36}"/>
              </a:ext>
            </a:extLst>
          </p:cNvPr>
          <p:cNvCxnSpPr>
            <a:cxnSpLocks/>
          </p:cNvCxnSpPr>
          <p:nvPr/>
        </p:nvCxnSpPr>
        <p:spPr>
          <a:xfrm flipV="1">
            <a:off x="6949440" y="2305186"/>
            <a:ext cx="3246120" cy="214801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987DB02-4896-716A-B209-1A375629BD0B}"/>
              </a:ext>
            </a:extLst>
          </p:cNvPr>
          <p:cNvSpPr txBox="1"/>
          <p:nvPr/>
        </p:nvSpPr>
        <p:spPr>
          <a:xfrm>
            <a:off x="322813" y="1720411"/>
            <a:ext cx="2929922" cy="584775"/>
          </a:xfrm>
          <a:prstGeom prst="rect">
            <a:avLst/>
          </a:prstGeom>
          <a:noFill/>
        </p:spPr>
        <p:txBody>
          <a:bodyPr wrap="square" rtlCol="0">
            <a:spAutoFit/>
          </a:bodyPr>
          <a:lstStyle/>
          <a:p>
            <a:r>
              <a:rPr lang="en-US" sz="3200" b="1" dirty="0">
                <a:solidFill>
                  <a:srgbClr val="FF0000"/>
                </a:solidFill>
              </a:rPr>
              <a:t>Afternoon time</a:t>
            </a:r>
          </a:p>
        </p:txBody>
      </p:sp>
      <p:sp>
        <p:nvSpPr>
          <p:cNvPr id="52" name="TextBox 51">
            <a:extLst>
              <a:ext uri="{FF2B5EF4-FFF2-40B4-BE49-F238E27FC236}">
                <a16:creationId xmlns:a16="http://schemas.microsoft.com/office/drawing/2014/main" id="{FAE30BCD-9B68-D120-BAE1-EBD49077FCE9}"/>
              </a:ext>
            </a:extLst>
          </p:cNvPr>
          <p:cNvSpPr txBox="1"/>
          <p:nvPr/>
        </p:nvSpPr>
        <p:spPr>
          <a:xfrm>
            <a:off x="251745" y="2252298"/>
            <a:ext cx="3666101" cy="369332"/>
          </a:xfrm>
          <a:prstGeom prst="rect">
            <a:avLst/>
          </a:prstGeom>
          <a:noFill/>
        </p:spPr>
        <p:txBody>
          <a:bodyPr wrap="square" rtlCol="0">
            <a:spAutoFit/>
          </a:bodyPr>
          <a:lstStyle/>
          <a:p>
            <a:r>
              <a:rPr lang="en-US" dirty="0"/>
              <a:t>Left sensor value &lt; right sensor value</a:t>
            </a:r>
          </a:p>
        </p:txBody>
      </p:sp>
      <p:sp>
        <p:nvSpPr>
          <p:cNvPr id="53" name="TextBox 52">
            <a:extLst>
              <a:ext uri="{FF2B5EF4-FFF2-40B4-BE49-F238E27FC236}">
                <a16:creationId xmlns:a16="http://schemas.microsoft.com/office/drawing/2014/main" id="{9FD071E9-6DD5-7AA6-3FBF-41B47140BF0A}"/>
              </a:ext>
            </a:extLst>
          </p:cNvPr>
          <p:cNvSpPr txBox="1"/>
          <p:nvPr/>
        </p:nvSpPr>
        <p:spPr>
          <a:xfrm rot="10800000" flipV="1">
            <a:off x="228482" y="3060653"/>
            <a:ext cx="2115289" cy="800219"/>
          </a:xfrm>
          <a:prstGeom prst="rect">
            <a:avLst/>
          </a:prstGeom>
          <a:noFill/>
        </p:spPr>
        <p:txBody>
          <a:bodyPr wrap="square" rtlCol="0">
            <a:spAutoFit/>
          </a:bodyPr>
          <a:lstStyle/>
          <a:p>
            <a:r>
              <a:rPr lang="en-US" sz="2800" dirty="0">
                <a:solidFill>
                  <a:srgbClr val="FF0000"/>
                </a:solidFill>
              </a:rPr>
              <a:t>East</a:t>
            </a:r>
            <a:r>
              <a:rPr lang="en-US" dirty="0"/>
              <a:t> </a:t>
            </a:r>
          </a:p>
          <a:p>
            <a:endParaRPr lang="en-US" dirty="0"/>
          </a:p>
        </p:txBody>
      </p:sp>
      <p:sp>
        <p:nvSpPr>
          <p:cNvPr id="54" name="TextBox 53">
            <a:extLst>
              <a:ext uri="{FF2B5EF4-FFF2-40B4-BE49-F238E27FC236}">
                <a16:creationId xmlns:a16="http://schemas.microsoft.com/office/drawing/2014/main" id="{296BF010-AEBC-51CB-B807-F98AF36CB42A}"/>
              </a:ext>
            </a:extLst>
          </p:cNvPr>
          <p:cNvSpPr txBox="1"/>
          <p:nvPr/>
        </p:nvSpPr>
        <p:spPr>
          <a:xfrm>
            <a:off x="11135474" y="3179817"/>
            <a:ext cx="1964787" cy="800219"/>
          </a:xfrm>
          <a:prstGeom prst="rect">
            <a:avLst/>
          </a:prstGeom>
          <a:noFill/>
        </p:spPr>
        <p:txBody>
          <a:bodyPr wrap="square" rtlCol="0">
            <a:spAutoFit/>
          </a:bodyPr>
          <a:lstStyle/>
          <a:p>
            <a:r>
              <a:rPr lang="en-US" sz="2800" dirty="0">
                <a:solidFill>
                  <a:srgbClr val="FF0000"/>
                </a:solidFill>
              </a:rPr>
              <a:t>West</a:t>
            </a:r>
            <a:r>
              <a:rPr lang="en-US" dirty="0"/>
              <a:t> </a:t>
            </a:r>
          </a:p>
          <a:p>
            <a:endParaRPr lang="en-US" dirty="0"/>
          </a:p>
        </p:txBody>
      </p:sp>
      <p:grpSp>
        <p:nvGrpSpPr>
          <p:cNvPr id="23" name="Group 22">
            <a:extLst>
              <a:ext uri="{FF2B5EF4-FFF2-40B4-BE49-F238E27FC236}">
                <a16:creationId xmlns:a16="http://schemas.microsoft.com/office/drawing/2014/main" id="{E79060ED-6D99-235F-2B98-8D0BBCD42AFB}"/>
              </a:ext>
            </a:extLst>
          </p:cNvPr>
          <p:cNvGrpSpPr/>
          <p:nvPr/>
        </p:nvGrpSpPr>
        <p:grpSpPr>
          <a:xfrm>
            <a:off x="5162725" y="1215616"/>
            <a:ext cx="1853254" cy="274319"/>
            <a:chOff x="4679586" y="878988"/>
            <a:chExt cx="1434489" cy="190500"/>
          </a:xfrm>
        </p:grpSpPr>
        <p:sp>
          <p:nvSpPr>
            <p:cNvPr id="24" name="Oval 23">
              <a:extLst>
                <a:ext uri="{FF2B5EF4-FFF2-40B4-BE49-F238E27FC236}">
                  <a16:creationId xmlns:a16="http://schemas.microsoft.com/office/drawing/2014/main" id="{60F8D0DD-37C1-BB4A-A27A-249B0FB9955B}"/>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B1D495F-61FE-FD33-72C7-A82CA0C4AC3D}"/>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86364BE-818B-BD4E-74BF-767D0DAE42EE}"/>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DF94AE2-82F2-777A-5677-972B2D1CC92C}"/>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CA77D19-DC75-9F5E-DC6C-8D253DE8CEDD}"/>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Hexagon 28">
            <a:extLst>
              <a:ext uri="{FF2B5EF4-FFF2-40B4-BE49-F238E27FC236}">
                <a16:creationId xmlns:a16="http://schemas.microsoft.com/office/drawing/2014/main" id="{1D7661C3-3471-2F61-2878-708C2963CBCE}"/>
              </a:ext>
            </a:extLst>
          </p:cNvPr>
          <p:cNvSpPr/>
          <p:nvPr/>
        </p:nvSpPr>
        <p:spPr>
          <a:xfrm>
            <a:off x="4796076" y="1"/>
            <a:ext cx="2586552" cy="1108114"/>
          </a:xfrm>
          <a:prstGeom prst="hexagon">
            <a:avLst/>
          </a:prstGeom>
          <a:solidFill>
            <a:srgbClr val="EF3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BB2AFA1-7B5E-5D53-6061-1EF79FB3E370}"/>
              </a:ext>
            </a:extLst>
          </p:cNvPr>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Methodology</a:t>
            </a:r>
          </a:p>
        </p:txBody>
      </p:sp>
      <p:pic>
        <p:nvPicPr>
          <p:cNvPr id="31" name="Picture 30">
            <a:extLst>
              <a:ext uri="{FF2B5EF4-FFF2-40B4-BE49-F238E27FC236}">
                <a16:creationId xmlns:a16="http://schemas.microsoft.com/office/drawing/2014/main" id="{74D6EA9C-859B-E7DF-776C-58B3DB0B6F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5891844" y="570403"/>
            <a:ext cx="394864" cy="426239"/>
          </a:xfrm>
          <a:prstGeom prst="rect">
            <a:avLst/>
          </a:prstGeom>
        </p:spPr>
      </p:pic>
      <p:sp>
        <p:nvSpPr>
          <p:cNvPr id="42" name="Slide Number Placeholder 41"/>
          <p:cNvSpPr>
            <a:spLocks noGrp="1"/>
          </p:cNvSpPr>
          <p:nvPr>
            <p:ph type="sldNum" sz="quarter" idx="12"/>
          </p:nvPr>
        </p:nvSpPr>
        <p:spPr/>
        <p:txBody>
          <a:bodyPr/>
          <a:lstStyle/>
          <a:p>
            <a:fld id="{169CF6B2-D877-4425-85C4-A15CD1838BE7}" type="slidenum">
              <a:rPr lang="en-US" smtClean="0"/>
              <a:t>13</a:t>
            </a:fld>
            <a:endParaRPr lang="en-US"/>
          </a:p>
        </p:txBody>
      </p:sp>
    </p:spTree>
    <p:extLst>
      <p:ext uri="{BB962C8B-B14F-4D97-AF65-F5344CB8AC3E}">
        <p14:creationId xmlns:p14="http://schemas.microsoft.com/office/powerpoint/2010/main" val="24387101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ED5A84-1FF4-7BD8-40CE-3767C3483966}"/>
              </a:ext>
            </a:extLst>
          </p:cNvPr>
          <p:cNvPicPr>
            <a:picLocks noChangeAspect="1"/>
          </p:cNvPicPr>
          <p:nvPr/>
        </p:nvPicPr>
        <p:blipFill>
          <a:blip r:embed="rId2"/>
          <a:stretch>
            <a:fillRect/>
          </a:stretch>
        </p:blipFill>
        <p:spPr>
          <a:xfrm>
            <a:off x="9724806" y="252241"/>
            <a:ext cx="2206943" cy="2377646"/>
          </a:xfrm>
          <a:prstGeom prst="rect">
            <a:avLst/>
          </a:prstGeom>
        </p:spPr>
      </p:pic>
      <p:pic>
        <p:nvPicPr>
          <p:cNvPr id="3" name="Picture 2">
            <a:extLst>
              <a:ext uri="{FF2B5EF4-FFF2-40B4-BE49-F238E27FC236}">
                <a16:creationId xmlns:a16="http://schemas.microsoft.com/office/drawing/2014/main" id="{05090901-2C3A-48FB-98B6-D2543D63F2B2}"/>
              </a:ext>
            </a:extLst>
          </p:cNvPr>
          <p:cNvPicPr>
            <a:picLocks noChangeAspect="1"/>
          </p:cNvPicPr>
          <p:nvPr/>
        </p:nvPicPr>
        <p:blipFill>
          <a:blip r:embed="rId2"/>
          <a:stretch>
            <a:fillRect/>
          </a:stretch>
        </p:blipFill>
        <p:spPr>
          <a:xfrm>
            <a:off x="9724806" y="252241"/>
            <a:ext cx="2206943" cy="2377646"/>
          </a:xfrm>
          <a:prstGeom prst="rect">
            <a:avLst/>
          </a:prstGeom>
        </p:spPr>
      </p:pic>
      <p:sp>
        <p:nvSpPr>
          <p:cNvPr id="4" name="Rectangle 3">
            <a:extLst>
              <a:ext uri="{FF2B5EF4-FFF2-40B4-BE49-F238E27FC236}">
                <a16:creationId xmlns:a16="http://schemas.microsoft.com/office/drawing/2014/main" id="{7D9550A7-4A11-B7D2-364D-ADEE6F38B0B2}"/>
              </a:ext>
            </a:extLst>
          </p:cNvPr>
          <p:cNvSpPr/>
          <p:nvPr/>
        </p:nvSpPr>
        <p:spPr>
          <a:xfrm rot="1042214">
            <a:off x="4687130" y="4584735"/>
            <a:ext cx="2349305" cy="40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Solar panel</a:t>
            </a:r>
          </a:p>
        </p:txBody>
      </p:sp>
      <p:sp>
        <p:nvSpPr>
          <p:cNvPr id="5" name="Oval 4">
            <a:extLst>
              <a:ext uri="{FF2B5EF4-FFF2-40B4-BE49-F238E27FC236}">
                <a16:creationId xmlns:a16="http://schemas.microsoft.com/office/drawing/2014/main" id="{01CA4257-DB93-F91E-CC68-6BC63F0D4F38}"/>
              </a:ext>
            </a:extLst>
          </p:cNvPr>
          <p:cNvSpPr/>
          <p:nvPr/>
        </p:nvSpPr>
        <p:spPr>
          <a:xfrm>
            <a:off x="4442423" y="4250800"/>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BD3D50F-E4C2-9CE1-53F0-B1905AFDAF86}"/>
              </a:ext>
            </a:extLst>
          </p:cNvPr>
          <p:cNvSpPr/>
          <p:nvPr/>
        </p:nvSpPr>
        <p:spPr>
          <a:xfrm>
            <a:off x="6949440" y="5036079"/>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FF951A1-3FA9-E10D-9A2B-18E84569F2C5}"/>
              </a:ext>
            </a:extLst>
          </p:cNvPr>
          <p:cNvSpPr/>
          <p:nvPr/>
        </p:nvSpPr>
        <p:spPr>
          <a:xfrm>
            <a:off x="5106267" y="4985391"/>
            <a:ext cx="1329342" cy="114405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 Motor</a:t>
            </a:r>
          </a:p>
        </p:txBody>
      </p:sp>
      <p:sp>
        <p:nvSpPr>
          <p:cNvPr id="8" name="Rectangle 7">
            <a:extLst>
              <a:ext uri="{FF2B5EF4-FFF2-40B4-BE49-F238E27FC236}">
                <a16:creationId xmlns:a16="http://schemas.microsoft.com/office/drawing/2014/main" id="{30181451-43CB-1AF6-DC47-1213DC09FB18}"/>
              </a:ext>
            </a:extLst>
          </p:cNvPr>
          <p:cNvSpPr/>
          <p:nvPr/>
        </p:nvSpPr>
        <p:spPr>
          <a:xfrm>
            <a:off x="8525021" y="5373858"/>
            <a:ext cx="2711547" cy="75558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Microprocessor</a:t>
            </a:r>
            <a:endParaRPr lang="en-US" dirty="0">
              <a:solidFill>
                <a:srgbClr val="C00000"/>
              </a:solidFill>
            </a:endParaRPr>
          </a:p>
        </p:txBody>
      </p:sp>
      <p:sp>
        <p:nvSpPr>
          <p:cNvPr id="9" name="Rectangle 8">
            <a:extLst>
              <a:ext uri="{FF2B5EF4-FFF2-40B4-BE49-F238E27FC236}">
                <a16:creationId xmlns:a16="http://schemas.microsoft.com/office/drawing/2014/main" id="{B00EA994-5897-EF82-B560-1E4465C3DE47}"/>
              </a:ext>
            </a:extLst>
          </p:cNvPr>
          <p:cNvSpPr/>
          <p:nvPr/>
        </p:nvSpPr>
        <p:spPr>
          <a:xfrm>
            <a:off x="1349959" y="5607211"/>
            <a:ext cx="1327182" cy="6031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Battery</a:t>
            </a:r>
          </a:p>
        </p:txBody>
      </p:sp>
      <p:cxnSp>
        <p:nvCxnSpPr>
          <p:cNvPr id="10" name="Straight Connector 9">
            <a:extLst>
              <a:ext uri="{FF2B5EF4-FFF2-40B4-BE49-F238E27FC236}">
                <a16:creationId xmlns:a16="http://schemas.microsoft.com/office/drawing/2014/main" id="{7269E152-3EA1-6CBB-8F9F-B044CC7AF111}"/>
              </a:ext>
            </a:extLst>
          </p:cNvPr>
          <p:cNvCxnSpPr>
            <a:cxnSpLocks/>
          </p:cNvCxnSpPr>
          <p:nvPr/>
        </p:nvCxnSpPr>
        <p:spPr>
          <a:xfrm flipV="1">
            <a:off x="5106267" y="1089165"/>
            <a:ext cx="3860002" cy="311713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A5B222A-14E4-3E3A-35CF-CD7F43BFA8D3}"/>
              </a:ext>
            </a:extLst>
          </p:cNvPr>
          <p:cNvCxnSpPr>
            <a:cxnSpLocks/>
          </p:cNvCxnSpPr>
          <p:nvPr/>
        </p:nvCxnSpPr>
        <p:spPr>
          <a:xfrm flipV="1">
            <a:off x="6655289" y="2182835"/>
            <a:ext cx="3037351" cy="247466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FF2BA8D-7E5A-C488-D67A-B224698B3945}"/>
              </a:ext>
            </a:extLst>
          </p:cNvPr>
          <p:cNvCxnSpPr>
            <a:cxnSpLocks/>
          </p:cNvCxnSpPr>
          <p:nvPr/>
        </p:nvCxnSpPr>
        <p:spPr>
          <a:xfrm flipV="1">
            <a:off x="6254107" y="1901474"/>
            <a:ext cx="3412970" cy="271897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FAC07DF-B9FE-E5D5-555B-246A03DB3CD7}"/>
              </a:ext>
            </a:extLst>
          </p:cNvPr>
          <p:cNvCxnSpPr>
            <a:cxnSpLocks/>
          </p:cNvCxnSpPr>
          <p:nvPr/>
        </p:nvCxnSpPr>
        <p:spPr>
          <a:xfrm flipV="1">
            <a:off x="6048646" y="1617785"/>
            <a:ext cx="3432979" cy="2888608"/>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BFDB8F-4FFB-AC95-0933-A0A65A04295A}"/>
              </a:ext>
            </a:extLst>
          </p:cNvPr>
          <p:cNvCxnSpPr>
            <a:cxnSpLocks/>
          </p:cNvCxnSpPr>
          <p:nvPr/>
        </p:nvCxnSpPr>
        <p:spPr>
          <a:xfrm flipV="1">
            <a:off x="5726602" y="1441064"/>
            <a:ext cx="3474030" cy="2980517"/>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878315D-C83B-A781-5CB6-EFE3BA9FA98D}"/>
              </a:ext>
            </a:extLst>
          </p:cNvPr>
          <p:cNvSpPr txBox="1"/>
          <p:nvPr/>
        </p:nvSpPr>
        <p:spPr>
          <a:xfrm>
            <a:off x="8300306" y="4071192"/>
            <a:ext cx="1490194" cy="646331"/>
          </a:xfrm>
          <a:prstGeom prst="rect">
            <a:avLst/>
          </a:prstGeom>
          <a:noFill/>
        </p:spPr>
        <p:txBody>
          <a:bodyPr wrap="square" rtlCol="0">
            <a:spAutoFit/>
          </a:bodyPr>
          <a:lstStyle/>
          <a:p>
            <a:r>
              <a:rPr lang="en-US" dirty="0"/>
              <a:t>Right sensor value</a:t>
            </a:r>
          </a:p>
        </p:txBody>
      </p:sp>
      <p:sp>
        <p:nvSpPr>
          <p:cNvPr id="16" name="TextBox 15">
            <a:extLst>
              <a:ext uri="{FF2B5EF4-FFF2-40B4-BE49-F238E27FC236}">
                <a16:creationId xmlns:a16="http://schemas.microsoft.com/office/drawing/2014/main" id="{D2346B84-4936-9CE9-321A-933516204518}"/>
              </a:ext>
            </a:extLst>
          </p:cNvPr>
          <p:cNvSpPr txBox="1"/>
          <p:nvPr/>
        </p:nvSpPr>
        <p:spPr>
          <a:xfrm>
            <a:off x="4299147" y="2945702"/>
            <a:ext cx="1490194" cy="646331"/>
          </a:xfrm>
          <a:prstGeom prst="rect">
            <a:avLst/>
          </a:prstGeom>
          <a:noFill/>
        </p:spPr>
        <p:txBody>
          <a:bodyPr wrap="square" rtlCol="0">
            <a:spAutoFit/>
          </a:bodyPr>
          <a:lstStyle/>
          <a:p>
            <a:r>
              <a:rPr lang="en-US" dirty="0"/>
              <a:t>left sensor value</a:t>
            </a:r>
          </a:p>
        </p:txBody>
      </p:sp>
      <p:cxnSp>
        <p:nvCxnSpPr>
          <p:cNvPr id="17" name="Straight Connector 16">
            <a:extLst>
              <a:ext uri="{FF2B5EF4-FFF2-40B4-BE49-F238E27FC236}">
                <a16:creationId xmlns:a16="http://schemas.microsoft.com/office/drawing/2014/main" id="{031813B3-3A55-DB7F-3538-5B330C8559E3}"/>
              </a:ext>
            </a:extLst>
          </p:cNvPr>
          <p:cNvCxnSpPr>
            <a:endCxn id="7" idx="2"/>
          </p:cNvCxnSpPr>
          <p:nvPr/>
        </p:nvCxnSpPr>
        <p:spPr>
          <a:xfrm flipV="1">
            <a:off x="2677141" y="5557417"/>
            <a:ext cx="2429126" cy="1942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4E37B06-067C-2D6A-37BF-81CBF46073D8}"/>
              </a:ext>
            </a:extLst>
          </p:cNvPr>
          <p:cNvCxnSpPr>
            <a:cxnSpLocks/>
            <a:stCxn id="7" idx="6"/>
          </p:cNvCxnSpPr>
          <p:nvPr/>
        </p:nvCxnSpPr>
        <p:spPr>
          <a:xfrm>
            <a:off x="6435609" y="5557417"/>
            <a:ext cx="2102027" cy="1305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1C8D246-2389-8A5D-215A-20E89A082CCD}"/>
              </a:ext>
            </a:extLst>
          </p:cNvPr>
          <p:cNvCxnSpPr>
            <a:cxnSpLocks/>
          </p:cNvCxnSpPr>
          <p:nvPr/>
        </p:nvCxnSpPr>
        <p:spPr>
          <a:xfrm>
            <a:off x="2677141" y="6129443"/>
            <a:ext cx="4423139" cy="36494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403C51-06DF-5BDB-D132-A01FED0DC82C}"/>
              </a:ext>
            </a:extLst>
          </p:cNvPr>
          <p:cNvCxnSpPr/>
          <p:nvPr/>
        </p:nvCxnSpPr>
        <p:spPr>
          <a:xfrm flipV="1">
            <a:off x="7100280" y="6015174"/>
            <a:ext cx="1437356" cy="4792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BC6ABAB-C382-30E9-DE50-E7A7875FDDE5}"/>
              </a:ext>
            </a:extLst>
          </p:cNvPr>
          <p:cNvCxnSpPr>
            <a:cxnSpLocks/>
          </p:cNvCxnSpPr>
          <p:nvPr/>
        </p:nvCxnSpPr>
        <p:spPr>
          <a:xfrm flipV="1">
            <a:off x="7251120" y="2436964"/>
            <a:ext cx="2891260" cy="2539457"/>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6BCFB23-EEF2-04A3-AEB6-F425061CFE2E}"/>
              </a:ext>
            </a:extLst>
          </p:cNvPr>
          <p:cNvCxnSpPr>
            <a:cxnSpLocks/>
          </p:cNvCxnSpPr>
          <p:nvPr/>
        </p:nvCxnSpPr>
        <p:spPr>
          <a:xfrm flipV="1">
            <a:off x="5408686" y="1252841"/>
            <a:ext cx="3684915" cy="3067728"/>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15E39D-1688-C76C-4580-2A7B0FC1012B}"/>
              </a:ext>
            </a:extLst>
          </p:cNvPr>
          <p:cNvCxnSpPr>
            <a:cxnSpLocks/>
          </p:cNvCxnSpPr>
          <p:nvPr/>
        </p:nvCxnSpPr>
        <p:spPr>
          <a:xfrm flipV="1">
            <a:off x="6949440" y="2347110"/>
            <a:ext cx="2898789" cy="246563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08AA32-A59F-7102-0514-3C3FB5C18CBF}"/>
              </a:ext>
            </a:extLst>
          </p:cNvPr>
          <p:cNvCxnSpPr>
            <a:cxnSpLocks/>
          </p:cNvCxnSpPr>
          <p:nvPr/>
        </p:nvCxnSpPr>
        <p:spPr>
          <a:xfrm flipV="1">
            <a:off x="4726898" y="939755"/>
            <a:ext cx="3996190" cy="322623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322C62-9181-4D63-5A15-E6F5B9BA4A05}"/>
              </a:ext>
            </a:extLst>
          </p:cNvPr>
          <p:cNvSpPr txBox="1"/>
          <p:nvPr/>
        </p:nvSpPr>
        <p:spPr>
          <a:xfrm>
            <a:off x="268603" y="2647732"/>
            <a:ext cx="3666101" cy="369332"/>
          </a:xfrm>
          <a:prstGeom prst="rect">
            <a:avLst/>
          </a:prstGeom>
          <a:noFill/>
        </p:spPr>
        <p:txBody>
          <a:bodyPr wrap="square" rtlCol="0">
            <a:spAutoFit/>
          </a:bodyPr>
          <a:lstStyle/>
          <a:p>
            <a:r>
              <a:rPr lang="en-US" dirty="0"/>
              <a:t>Left sensor value = right sensor value</a:t>
            </a:r>
          </a:p>
        </p:txBody>
      </p:sp>
      <p:sp>
        <p:nvSpPr>
          <p:cNvPr id="49" name="TextBox 48">
            <a:extLst>
              <a:ext uri="{FF2B5EF4-FFF2-40B4-BE49-F238E27FC236}">
                <a16:creationId xmlns:a16="http://schemas.microsoft.com/office/drawing/2014/main" id="{D9C9F5F5-E717-8F72-E9E3-07A847657C34}"/>
              </a:ext>
            </a:extLst>
          </p:cNvPr>
          <p:cNvSpPr txBox="1"/>
          <p:nvPr/>
        </p:nvSpPr>
        <p:spPr>
          <a:xfrm>
            <a:off x="258801" y="2098085"/>
            <a:ext cx="2929922" cy="584775"/>
          </a:xfrm>
          <a:prstGeom prst="rect">
            <a:avLst/>
          </a:prstGeom>
          <a:noFill/>
        </p:spPr>
        <p:txBody>
          <a:bodyPr wrap="square" rtlCol="0">
            <a:spAutoFit/>
          </a:bodyPr>
          <a:lstStyle/>
          <a:p>
            <a:r>
              <a:rPr lang="en-US" sz="3200" b="1" dirty="0">
                <a:solidFill>
                  <a:srgbClr val="FF0000"/>
                </a:solidFill>
              </a:rPr>
              <a:t>Afternoon time</a:t>
            </a:r>
          </a:p>
        </p:txBody>
      </p:sp>
      <p:sp>
        <p:nvSpPr>
          <p:cNvPr id="50" name="TextBox 49">
            <a:extLst>
              <a:ext uri="{FF2B5EF4-FFF2-40B4-BE49-F238E27FC236}">
                <a16:creationId xmlns:a16="http://schemas.microsoft.com/office/drawing/2014/main" id="{B6BC569C-A163-AFE8-355C-3DB6864DD993}"/>
              </a:ext>
            </a:extLst>
          </p:cNvPr>
          <p:cNvSpPr txBox="1"/>
          <p:nvPr/>
        </p:nvSpPr>
        <p:spPr>
          <a:xfrm>
            <a:off x="11135474" y="3179817"/>
            <a:ext cx="1964787" cy="800219"/>
          </a:xfrm>
          <a:prstGeom prst="rect">
            <a:avLst/>
          </a:prstGeom>
          <a:noFill/>
        </p:spPr>
        <p:txBody>
          <a:bodyPr wrap="square" rtlCol="0">
            <a:spAutoFit/>
          </a:bodyPr>
          <a:lstStyle/>
          <a:p>
            <a:r>
              <a:rPr lang="en-US" sz="2800" dirty="0">
                <a:solidFill>
                  <a:srgbClr val="FF0000"/>
                </a:solidFill>
              </a:rPr>
              <a:t>West</a:t>
            </a:r>
            <a:r>
              <a:rPr lang="en-US" dirty="0"/>
              <a:t> </a:t>
            </a:r>
          </a:p>
          <a:p>
            <a:endParaRPr lang="en-US" dirty="0"/>
          </a:p>
        </p:txBody>
      </p:sp>
      <p:sp>
        <p:nvSpPr>
          <p:cNvPr id="55" name="TextBox 54">
            <a:extLst>
              <a:ext uri="{FF2B5EF4-FFF2-40B4-BE49-F238E27FC236}">
                <a16:creationId xmlns:a16="http://schemas.microsoft.com/office/drawing/2014/main" id="{3B31C21B-A169-7149-61BE-28D1B95555E4}"/>
              </a:ext>
            </a:extLst>
          </p:cNvPr>
          <p:cNvSpPr txBox="1"/>
          <p:nvPr/>
        </p:nvSpPr>
        <p:spPr>
          <a:xfrm rot="10800000" flipV="1">
            <a:off x="228482" y="3060653"/>
            <a:ext cx="2115289" cy="800219"/>
          </a:xfrm>
          <a:prstGeom prst="rect">
            <a:avLst/>
          </a:prstGeom>
          <a:noFill/>
        </p:spPr>
        <p:txBody>
          <a:bodyPr wrap="square" rtlCol="0">
            <a:spAutoFit/>
          </a:bodyPr>
          <a:lstStyle/>
          <a:p>
            <a:r>
              <a:rPr lang="en-US" sz="2800" dirty="0">
                <a:solidFill>
                  <a:srgbClr val="FF0000"/>
                </a:solidFill>
              </a:rPr>
              <a:t>East</a:t>
            </a:r>
            <a:r>
              <a:rPr lang="en-US" dirty="0"/>
              <a:t> </a:t>
            </a:r>
          </a:p>
          <a:p>
            <a:endParaRPr lang="en-US" dirty="0"/>
          </a:p>
        </p:txBody>
      </p:sp>
      <p:grpSp>
        <p:nvGrpSpPr>
          <p:cNvPr id="24" name="Group 23">
            <a:extLst>
              <a:ext uri="{FF2B5EF4-FFF2-40B4-BE49-F238E27FC236}">
                <a16:creationId xmlns:a16="http://schemas.microsoft.com/office/drawing/2014/main" id="{89A6623C-EECF-1585-1B04-4D3AD196B3DE}"/>
              </a:ext>
            </a:extLst>
          </p:cNvPr>
          <p:cNvGrpSpPr/>
          <p:nvPr/>
        </p:nvGrpSpPr>
        <p:grpSpPr>
          <a:xfrm>
            <a:off x="5162725" y="1185636"/>
            <a:ext cx="1853254" cy="274319"/>
            <a:chOff x="4679586" y="878988"/>
            <a:chExt cx="1434489" cy="190500"/>
          </a:xfrm>
        </p:grpSpPr>
        <p:sp>
          <p:nvSpPr>
            <p:cNvPr id="25" name="Oval 24">
              <a:extLst>
                <a:ext uri="{FF2B5EF4-FFF2-40B4-BE49-F238E27FC236}">
                  <a16:creationId xmlns:a16="http://schemas.microsoft.com/office/drawing/2014/main" id="{C84570B8-307F-107B-4146-4EDC6123242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FE6335F-6892-C987-B3F3-2D363F212E2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ED27F71-0592-4CEB-2AF3-2388FC633233}"/>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8D4756D-DF77-6C7D-9176-85A874062016}"/>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687024-9DF1-5908-6851-F981C5B9A92C}"/>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Hexagon 29">
            <a:extLst>
              <a:ext uri="{FF2B5EF4-FFF2-40B4-BE49-F238E27FC236}">
                <a16:creationId xmlns:a16="http://schemas.microsoft.com/office/drawing/2014/main" id="{1614AE9C-FE6B-167E-3878-3FB3E507C87C}"/>
              </a:ext>
            </a:extLst>
          </p:cNvPr>
          <p:cNvSpPr/>
          <p:nvPr/>
        </p:nvSpPr>
        <p:spPr>
          <a:xfrm>
            <a:off x="4796076" y="1"/>
            <a:ext cx="2586552" cy="1108114"/>
          </a:xfrm>
          <a:prstGeom prst="hexagon">
            <a:avLst/>
          </a:prstGeom>
          <a:solidFill>
            <a:srgbClr val="EF3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A6B13D6-1BB0-2741-DBC0-59E94B40BE5E}"/>
              </a:ext>
            </a:extLst>
          </p:cNvPr>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Methodology</a:t>
            </a:r>
          </a:p>
        </p:txBody>
      </p:sp>
      <p:pic>
        <p:nvPicPr>
          <p:cNvPr id="32" name="Picture 31">
            <a:extLst>
              <a:ext uri="{FF2B5EF4-FFF2-40B4-BE49-F238E27FC236}">
                <a16:creationId xmlns:a16="http://schemas.microsoft.com/office/drawing/2014/main" id="{72CF4470-DE86-7112-1F49-B5263C53DD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5847691" y="543073"/>
            <a:ext cx="483169" cy="424937"/>
          </a:xfrm>
          <a:prstGeom prst="rect">
            <a:avLst/>
          </a:prstGeom>
        </p:spPr>
      </p:pic>
      <p:sp>
        <p:nvSpPr>
          <p:cNvPr id="34" name="Slide Number Placeholder 33"/>
          <p:cNvSpPr>
            <a:spLocks noGrp="1"/>
          </p:cNvSpPr>
          <p:nvPr>
            <p:ph type="sldNum" sz="quarter" idx="12"/>
          </p:nvPr>
        </p:nvSpPr>
        <p:spPr/>
        <p:txBody>
          <a:bodyPr/>
          <a:lstStyle/>
          <a:p>
            <a:fld id="{169CF6B2-D877-4425-85C4-A15CD1838BE7}" type="slidenum">
              <a:rPr lang="en-US" smtClean="0"/>
              <a:t>14</a:t>
            </a:fld>
            <a:endParaRPr lang="en-US"/>
          </a:p>
        </p:txBody>
      </p:sp>
    </p:spTree>
    <p:extLst>
      <p:ext uri="{BB962C8B-B14F-4D97-AF65-F5344CB8AC3E}">
        <p14:creationId xmlns:p14="http://schemas.microsoft.com/office/powerpoint/2010/main" val="26494038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Components</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grpSp>
        <p:nvGrpSpPr>
          <p:cNvPr id="24" name="Group 23"/>
          <p:cNvGrpSpPr/>
          <p:nvPr/>
        </p:nvGrpSpPr>
        <p:grpSpPr>
          <a:xfrm>
            <a:off x="250111" y="2640606"/>
            <a:ext cx="1158786" cy="1800225"/>
            <a:chOff x="1527264" y="2810003"/>
            <a:chExt cx="1158786" cy="1800225"/>
          </a:xfrm>
          <a:solidFill>
            <a:schemeClr val="accent5">
              <a:lumMod val="75000"/>
            </a:schemeClr>
          </a:solidFill>
        </p:grpSpPr>
        <p:sp>
          <p:nvSpPr>
            <p:cNvPr id="25" name="Rounded Rectangle 24"/>
            <p:cNvSpPr/>
            <p:nvPr/>
          </p:nvSpPr>
          <p:spPr>
            <a:xfrm>
              <a:off x="1527264" y="2810003"/>
              <a:ext cx="1158786" cy="1800225"/>
            </a:xfrm>
            <a:prstGeom prst="roundRect">
              <a:avLst/>
            </a:prstGeom>
            <a:grp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26" name="TextBox 25"/>
            <p:cNvSpPr txBox="1"/>
            <p:nvPr/>
          </p:nvSpPr>
          <p:spPr>
            <a:xfrm>
              <a:off x="1709750" y="2916016"/>
              <a:ext cx="793807" cy="461665"/>
            </a:xfrm>
            <a:prstGeom prst="rect">
              <a:avLst/>
            </a:prstGeom>
            <a:grpFill/>
          </p:spPr>
          <p:txBody>
            <a:bodyPr wrap="none" rtlCol="0">
              <a:spAutoFit/>
            </a:bodyPr>
            <a:lstStyle/>
            <a:p>
              <a:r>
                <a:rPr lang="en-US" sz="2400" dirty="0">
                  <a:latin typeface="Century Schoolbook" panose="02040604050505020304" pitchFamily="18" charset="0"/>
                </a:rPr>
                <a:t>Tool</a:t>
              </a:r>
            </a:p>
          </p:txBody>
        </p:sp>
        <p:sp>
          <p:nvSpPr>
            <p:cNvPr id="27" name="TextBox 26"/>
            <p:cNvSpPr txBox="1"/>
            <p:nvPr/>
          </p:nvSpPr>
          <p:spPr>
            <a:xfrm>
              <a:off x="1936575" y="3283549"/>
              <a:ext cx="340158" cy="461665"/>
            </a:xfrm>
            <a:prstGeom prst="rect">
              <a:avLst/>
            </a:prstGeom>
            <a:grpFill/>
          </p:spPr>
          <p:txBody>
            <a:bodyPr wrap="none" rtlCol="0">
              <a:spAutoFit/>
            </a:bodyPr>
            <a:lstStyle/>
            <a:p>
              <a:r>
                <a:rPr lang="en-US" sz="2400" dirty="0"/>
                <a:t>1</a:t>
              </a:r>
            </a:p>
          </p:txBody>
        </p:sp>
      </p:grpSp>
      <p:sp>
        <p:nvSpPr>
          <p:cNvPr id="28" name="Freeform 27"/>
          <p:cNvSpPr/>
          <p:nvPr/>
        </p:nvSpPr>
        <p:spPr>
          <a:xfrm flipV="1">
            <a:off x="250112" y="3340422"/>
            <a:ext cx="1158785" cy="2684421"/>
          </a:xfrm>
          <a:custGeom>
            <a:avLst/>
            <a:gdLst>
              <a:gd name="connsiteX0" fmla="*/ 0 w 1158785"/>
              <a:gd name="connsiteY0" fmla="*/ 2684421 h 2684421"/>
              <a:gd name="connsiteX1" fmla="*/ 316904 w 1158785"/>
              <a:gd name="connsiteY1" fmla="*/ 2684421 h 2684421"/>
              <a:gd name="connsiteX2" fmla="*/ 579392 w 1158785"/>
              <a:gd name="connsiteY2" fmla="*/ 2389146 h 2684421"/>
              <a:gd name="connsiteX3" fmla="*/ 841880 w 1158785"/>
              <a:gd name="connsiteY3" fmla="*/ 2684421 h 2684421"/>
              <a:gd name="connsiteX4" fmla="*/ 1158785 w 1158785"/>
              <a:gd name="connsiteY4" fmla="*/ 2684421 h 2684421"/>
              <a:gd name="connsiteX5" fmla="*/ 1158785 w 1158785"/>
              <a:gd name="connsiteY5" fmla="*/ 193135 h 2684421"/>
              <a:gd name="connsiteX6" fmla="*/ 965650 w 1158785"/>
              <a:gd name="connsiteY6" fmla="*/ 0 h 2684421"/>
              <a:gd name="connsiteX7" fmla="*/ 193135 w 1158785"/>
              <a:gd name="connsiteY7" fmla="*/ 0 h 2684421"/>
              <a:gd name="connsiteX8" fmla="*/ 0 w 1158785"/>
              <a:gd name="connsiteY8" fmla="*/ 193135 h 26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785" h="2684421">
                <a:moveTo>
                  <a:pt x="0" y="2684421"/>
                </a:moveTo>
                <a:lnTo>
                  <a:pt x="316904" y="2684421"/>
                </a:lnTo>
                <a:cubicBezTo>
                  <a:pt x="316904" y="2521345"/>
                  <a:pt x="434424" y="2389146"/>
                  <a:pt x="579392" y="2389146"/>
                </a:cubicBezTo>
                <a:cubicBezTo>
                  <a:pt x="724360" y="2389146"/>
                  <a:pt x="841880" y="2521345"/>
                  <a:pt x="841880" y="2684421"/>
                </a:cubicBezTo>
                <a:lnTo>
                  <a:pt x="1158785" y="2684421"/>
                </a:lnTo>
                <a:lnTo>
                  <a:pt x="1158785" y="193135"/>
                </a:lnTo>
                <a:cubicBezTo>
                  <a:pt x="1158785" y="86469"/>
                  <a:pt x="1072316" y="0"/>
                  <a:pt x="965650" y="0"/>
                </a:cubicBezTo>
                <a:lnTo>
                  <a:pt x="193135" y="0"/>
                </a:lnTo>
                <a:cubicBezTo>
                  <a:pt x="86469" y="0"/>
                  <a:pt x="0" y="86469"/>
                  <a:pt x="0" y="193135"/>
                </a:cubicBezTo>
                <a:close/>
              </a:path>
            </a:pathLst>
          </a:custGeom>
          <a:solidFill>
            <a:schemeClr val="bg1"/>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52587" y="4296048"/>
            <a:ext cx="906017" cy="707886"/>
          </a:xfrm>
          <a:prstGeom prst="rect">
            <a:avLst/>
          </a:prstGeom>
          <a:noFill/>
        </p:spPr>
        <p:txBody>
          <a:bodyPr wrap="none" rtlCol="0">
            <a:spAutoFit/>
          </a:bodyPr>
          <a:lstStyle/>
          <a:p>
            <a:r>
              <a:rPr lang="en-US" sz="2000" dirty="0">
                <a:latin typeface="Garamond" panose="02020404030301010803" pitchFamily="18" charset="0"/>
              </a:rPr>
              <a:t> </a:t>
            </a:r>
            <a:r>
              <a:rPr lang="en-US" sz="2000" b="1" dirty="0">
                <a:latin typeface="Garamond" panose="02020404030301010803" pitchFamily="18" charset="0"/>
              </a:rPr>
              <a:t>LDR</a:t>
            </a:r>
          </a:p>
          <a:p>
            <a:r>
              <a:rPr lang="en-US" sz="2000" b="1" dirty="0">
                <a:latin typeface="Garamond" panose="02020404030301010803" pitchFamily="18" charset="0"/>
              </a:rPr>
              <a:t>Sensor</a:t>
            </a:r>
          </a:p>
        </p:txBody>
      </p:sp>
      <p:grpSp>
        <p:nvGrpSpPr>
          <p:cNvPr id="3" name="Group 2"/>
          <p:cNvGrpSpPr/>
          <p:nvPr/>
        </p:nvGrpSpPr>
        <p:grpSpPr>
          <a:xfrm>
            <a:off x="1591383" y="2716382"/>
            <a:ext cx="10454304" cy="3227217"/>
            <a:chOff x="1591383" y="2716382"/>
            <a:chExt cx="10454304" cy="3227217"/>
          </a:xfrm>
        </p:grpSpPr>
        <p:pic>
          <p:nvPicPr>
            <p:cNvPr id="2" name="Picture 1"/>
            <p:cNvPicPr>
              <a:picLocks noChangeAspect="1"/>
            </p:cNvPicPr>
            <p:nvPr/>
          </p:nvPicPr>
          <p:blipFill>
            <a:blip r:embed="rId3">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1591383" y="2716382"/>
              <a:ext cx="3687978" cy="3227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1" name="Rectangle 60"/>
            <p:cNvSpPr/>
            <p:nvPr/>
          </p:nvSpPr>
          <p:spPr>
            <a:xfrm>
              <a:off x="5408913" y="2874374"/>
              <a:ext cx="6636774" cy="2911232"/>
            </a:xfrm>
            <a:prstGeom prst="rect">
              <a:avLst/>
            </a:prstGeom>
            <a:solidFill>
              <a:schemeClr val="bg2">
                <a:lumMod val="90000"/>
              </a:schemeClr>
            </a:solidFill>
            <a:ln>
              <a:no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endParaRPr lang="en-GB" dirty="0"/>
            </a:p>
            <a:p>
              <a:endParaRPr lang="en-GB" dirty="0"/>
            </a:p>
            <a:p>
              <a:pPr marL="285750" indent="-285750">
                <a:buFont typeface="Wingdings" panose="05000000000000000000" pitchFamily="2" charset="2"/>
                <a:buChar char="Ø"/>
              </a:pPr>
              <a:r>
                <a:rPr lang="en-GB" dirty="0"/>
                <a:t>It has two terminal (No Positive or Negative)</a:t>
              </a:r>
            </a:p>
            <a:p>
              <a:pPr marL="285750" indent="-285750">
                <a:buFont typeface="Wingdings" panose="05000000000000000000" pitchFamily="2" charset="2"/>
                <a:buChar char="Ø"/>
              </a:pPr>
              <a:r>
                <a:rPr lang="en-GB" dirty="0"/>
                <a:t>Cadmium sulphide is present between two terminal so that it can give high resistance.</a:t>
              </a:r>
            </a:p>
            <a:p>
              <a:pPr marL="285750" indent="-285750">
                <a:buFont typeface="Wingdings" panose="05000000000000000000" pitchFamily="2" charset="2"/>
                <a:buChar char="Ø"/>
              </a:pPr>
              <a:r>
                <a:rPr lang="en-GB" dirty="0"/>
                <a:t>When light intensity is high than resistance is low and more current provide between LDR.</a:t>
              </a:r>
            </a:p>
            <a:p>
              <a:pPr marL="285750" indent="-285750">
                <a:buFont typeface="Wingdings" panose="05000000000000000000" pitchFamily="2" charset="2"/>
                <a:buChar char="Ø"/>
              </a:pPr>
              <a:r>
                <a:rPr lang="en-GB" dirty="0"/>
                <a:t>When light intensity is low than resistance is High and Less current provide between LDR.</a:t>
              </a:r>
            </a:p>
            <a:p>
              <a:pPr marL="285750" indent="-285750">
                <a:buFont typeface="Wingdings" panose="05000000000000000000" pitchFamily="2" charset="2"/>
                <a:buChar char="Ø"/>
              </a:pPr>
              <a:endParaRPr lang="en-GB" dirty="0"/>
            </a:p>
            <a:p>
              <a:endParaRPr lang="en-US" dirty="0"/>
            </a:p>
          </p:txBody>
        </p:sp>
      </p:grpSp>
      <p:sp>
        <p:nvSpPr>
          <p:cNvPr id="14" name="Slide Number Placeholder 13"/>
          <p:cNvSpPr>
            <a:spLocks noGrp="1"/>
          </p:cNvSpPr>
          <p:nvPr>
            <p:ph type="sldNum" sz="quarter" idx="12"/>
          </p:nvPr>
        </p:nvSpPr>
        <p:spPr/>
        <p:txBody>
          <a:bodyPr/>
          <a:lstStyle/>
          <a:p>
            <a:fld id="{169CF6B2-D877-4425-85C4-A15CD1838BE7}" type="slidenum">
              <a:rPr lang="en-US" smtClean="0"/>
              <a:t>15</a:t>
            </a:fld>
            <a:endParaRPr lang="en-US"/>
          </a:p>
        </p:txBody>
      </p:sp>
    </p:spTree>
    <p:extLst>
      <p:ext uri="{BB962C8B-B14F-4D97-AF65-F5344CB8AC3E}">
        <p14:creationId xmlns:p14="http://schemas.microsoft.com/office/powerpoint/2010/main" val="99101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anim calcmode="lin" valueType="num">
                                      <p:cBhvr>
                                        <p:cTn id="14" dur="500" fill="hold"/>
                                        <p:tgtEl>
                                          <p:spTgt spid="24"/>
                                        </p:tgtEl>
                                        <p:attrNameLst>
                                          <p:attrName>ppt_x</p:attrName>
                                        </p:attrNameLst>
                                      </p:cBhvr>
                                      <p:tavLst>
                                        <p:tav tm="0">
                                          <p:val>
                                            <p:strVal val="#ppt_x"/>
                                          </p:val>
                                        </p:tav>
                                        <p:tav tm="100000">
                                          <p:val>
                                            <p:strVal val="#ppt_x"/>
                                          </p:val>
                                        </p:tav>
                                      </p:tavLst>
                                    </p:anim>
                                    <p:anim calcmode="lin" valueType="num">
                                      <p:cBhvr>
                                        <p:cTn id="15" dur="5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Components</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grpSp>
        <p:nvGrpSpPr>
          <p:cNvPr id="20" name="Group 19"/>
          <p:cNvGrpSpPr/>
          <p:nvPr/>
        </p:nvGrpSpPr>
        <p:grpSpPr>
          <a:xfrm>
            <a:off x="315137" y="2752204"/>
            <a:ext cx="1158786" cy="1800225"/>
            <a:chOff x="1527264" y="2810003"/>
            <a:chExt cx="1158786" cy="1800225"/>
          </a:xfrm>
          <a:solidFill>
            <a:schemeClr val="accent6">
              <a:lumMod val="75000"/>
            </a:schemeClr>
          </a:solidFill>
        </p:grpSpPr>
        <p:sp>
          <p:nvSpPr>
            <p:cNvPr id="21" name="Rounded Rectangle 20"/>
            <p:cNvSpPr/>
            <p:nvPr/>
          </p:nvSpPr>
          <p:spPr>
            <a:xfrm>
              <a:off x="1527264" y="2810003"/>
              <a:ext cx="1158786" cy="1800225"/>
            </a:xfrm>
            <a:prstGeom prst="roundRect">
              <a:avLst/>
            </a:prstGeom>
            <a:solidFill>
              <a:srgbClr val="FF0000"/>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22" name="TextBox 21"/>
            <p:cNvSpPr txBox="1"/>
            <p:nvPr/>
          </p:nvSpPr>
          <p:spPr>
            <a:xfrm>
              <a:off x="1709750" y="2916016"/>
              <a:ext cx="793807" cy="461665"/>
            </a:xfrm>
            <a:prstGeom prst="rect">
              <a:avLst/>
            </a:prstGeom>
            <a:solidFill>
              <a:srgbClr val="FF0000"/>
            </a:solidFill>
          </p:spPr>
          <p:txBody>
            <a:bodyPr wrap="none" rtlCol="0">
              <a:spAutoFit/>
            </a:bodyPr>
            <a:lstStyle/>
            <a:p>
              <a:r>
                <a:rPr lang="en-US" sz="2400" dirty="0">
                  <a:latin typeface="Century Schoolbook" panose="02040604050505020304" pitchFamily="18" charset="0"/>
                </a:rPr>
                <a:t>Tool</a:t>
              </a:r>
            </a:p>
          </p:txBody>
        </p:sp>
        <p:sp>
          <p:nvSpPr>
            <p:cNvPr id="23" name="TextBox 22"/>
            <p:cNvSpPr txBox="1"/>
            <p:nvPr/>
          </p:nvSpPr>
          <p:spPr>
            <a:xfrm>
              <a:off x="1936575" y="3283549"/>
              <a:ext cx="340158" cy="461665"/>
            </a:xfrm>
            <a:prstGeom prst="rect">
              <a:avLst/>
            </a:prstGeom>
            <a:solidFill>
              <a:srgbClr val="FF0000"/>
            </a:solidFill>
          </p:spPr>
          <p:txBody>
            <a:bodyPr wrap="none" rtlCol="0">
              <a:spAutoFit/>
            </a:bodyPr>
            <a:lstStyle/>
            <a:p>
              <a:r>
                <a:rPr lang="en-US" sz="2400" dirty="0"/>
                <a:t>2</a:t>
              </a:r>
            </a:p>
          </p:txBody>
        </p:sp>
      </p:grpSp>
      <p:sp>
        <p:nvSpPr>
          <p:cNvPr id="29" name="Freeform 28"/>
          <p:cNvSpPr/>
          <p:nvPr/>
        </p:nvSpPr>
        <p:spPr>
          <a:xfrm flipV="1">
            <a:off x="315138" y="3452020"/>
            <a:ext cx="1158785" cy="2684421"/>
          </a:xfrm>
          <a:custGeom>
            <a:avLst/>
            <a:gdLst>
              <a:gd name="connsiteX0" fmla="*/ 0 w 1158785"/>
              <a:gd name="connsiteY0" fmla="*/ 2684421 h 2684421"/>
              <a:gd name="connsiteX1" fmla="*/ 316904 w 1158785"/>
              <a:gd name="connsiteY1" fmla="*/ 2684421 h 2684421"/>
              <a:gd name="connsiteX2" fmla="*/ 579392 w 1158785"/>
              <a:gd name="connsiteY2" fmla="*/ 2389146 h 2684421"/>
              <a:gd name="connsiteX3" fmla="*/ 841880 w 1158785"/>
              <a:gd name="connsiteY3" fmla="*/ 2684421 h 2684421"/>
              <a:gd name="connsiteX4" fmla="*/ 1158785 w 1158785"/>
              <a:gd name="connsiteY4" fmla="*/ 2684421 h 2684421"/>
              <a:gd name="connsiteX5" fmla="*/ 1158785 w 1158785"/>
              <a:gd name="connsiteY5" fmla="*/ 193135 h 2684421"/>
              <a:gd name="connsiteX6" fmla="*/ 965650 w 1158785"/>
              <a:gd name="connsiteY6" fmla="*/ 0 h 2684421"/>
              <a:gd name="connsiteX7" fmla="*/ 193135 w 1158785"/>
              <a:gd name="connsiteY7" fmla="*/ 0 h 2684421"/>
              <a:gd name="connsiteX8" fmla="*/ 0 w 1158785"/>
              <a:gd name="connsiteY8" fmla="*/ 193135 h 26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785" h="2684421">
                <a:moveTo>
                  <a:pt x="0" y="2684421"/>
                </a:moveTo>
                <a:lnTo>
                  <a:pt x="316904" y="2684421"/>
                </a:lnTo>
                <a:cubicBezTo>
                  <a:pt x="316904" y="2521345"/>
                  <a:pt x="434424" y="2389146"/>
                  <a:pt x="579392" y="2389146"/>
                </a:cubicBezTo>
                <a:cubicBezTo>
                  <a:pt x="724360" y="2389146"/>
                  <a:pt x="841880" y="2521345"/>
                  <a:pt x="841880" y="2684421"/>
                </a:cubicBezTo>
                <a:lnTo>
                  <a:pt x="1158785" y="2684421"/>
                </a:lnTo>
                <a:lnTo>
                  <a:pt x="1158785" y="193135"/>
                </a:lnTo>
                <a:cubicBezTo>
                  <a:pt x="1158785" y="86469"/>
                  <a:pt x="1072316" y="0"/>
                  <a:pt x="965650" y="0"/>
                </a:cubicBezTo>
                <a:lnTo>
                  <a:pt x="193135" y="0"/>
                </a:lnTo>
                <a:cubicBezTo>
                  <a:pt x="86469" y="0"/>
                  <a:pt x="0" y="86469"/>
                  <a:pt x="0" y="193135"/>
                </a:cubicBezTo>
                <a:close/>
              </a:path>
            </a:pathLst>
          </a:custGeom>
          <a:solidFill>
            <a:schemeClr val="bg1"/>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71786" y="4361401"/>
            <a:ext cx="1045479" cy="646331"/>
          </a:xfrm>
          <a:prstGeom prst="rect">
            <a:avLst/>
          </a:prstGeom>
          <a:noFill/>
        </p:spPr>
        <p:txBody>
          <a:bodyPr wrap="none" rtlCol="0">
            <a:spAutoFit/>
          </a:bodyPr>
          <a:lstStyle/>
          <a:p>
            <a:r>
              <a:rPr lang="en-US" b="1" dirty="0">
                <a:latin typeface="Garamond" panose="02020404030301010803" pitchFamily="18" charset="0"/>
              </a:rPr>
              <a:t>Arduino </a:t>
            </a:r>
          </a:p>
          <a:p>
            <a:r>
              <a:rPr lang="en-US" b="1" dirty="0">
                <a:latin typeface="Garamond" panose="02020404030301010803" pitchFamily="18" charset="0"/>
              </a:rPr>
              <a:t>  UNO</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877" y="1895794"/>
            <a:ext cx="8959361" cy="4778579"/>
          </a:xfrm>
          <a:prstGeom prst="rect">
            <a:avLst/>
          </a:prstGeom>
          <a:ln>
            <a:noFill/>
          </a:ln>
          <a:effectLst>
            <a:softEdge rad="112500"/>
          </a:effectLst>
        </p:spPr>
      </p:pic>
      <p:sp>
        <p:nvSpPr>
          <p:cNvPr id="3" name="Slide Number Placeholder 2"/>
          <p:cNvSpPr>
            <a:spLocks noGrp="1"/>
          </p:cNvSpPr>
          <p:nvPr>
            <p:ph type="sldNum" sz="quarter" idx="12"/>
          </p:nvPr>
        </p:nvSpPr>
        <p:spPr/>
        <p:txBody>
          <a:bodyPr/>
          <a:lstStyle/>
          <a:p>
            <a:fld id="{169CF6B2-D877-4425-85C4-A15CD1838BE7}" type="slidenum">
              <a:rPr lang="en-US" smtClean="0"/>
              <a:t>16</a:t>
            </a:fld>
            <a:endParaRPr lang="en-US"/>
          </a:p>
        </p:txBody>
      </p:sp>
    </p:spTree>
    <p:extLst>
      <p:ext uri="{BB962C8B-B14F-4D97-AF65-F5344CB8AC3E}">
        <p14:creationId xmlns:p14="http://schemas.microsoft.com/office/powerpoint/2010/main" val="111607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anim calcmode="lin" valueType="num">
                                      <p:cBhvr>
                                        <p:cTn id="14" dur="500" fill="hold"/>
                                        <p:tgtEl>
                                          <p:spTgt spid="20"/>
                                        </p:tgtEl>
                                        <p:attrNameLst>
                                          <p:attrName>ppt_x</p:attrName>
                                        </p:attrNameLst>
                                      </p:cBhvr>
                                      <p:tavLst>
                                        <p:tav tm="0">
                                          <p:val>
                                            <p:strVal val="#ppt_x"/>
                                          </p:val>
                                        </p:tav>
                                        <p:tav tm="100000">
                                          <p:val>
                                            <p:strVal val="#ppt_x"/>
                                          </p:val>
                                        </p:tav>
                                      </p:tavLst>
                                    </p:anim>
                                    <p:anim calcmode="lin" valueType="num">
                                      <p:cBhvr>
                                        <p:cTn id="15" dur="5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22" presetClass="entr" presetSubtype="8"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Components</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grpSp>
        <p:nvGrpSpPr>
          <p:cNvPr id="18" name="Group 17"/>
          <p:cNvGrpSpPr/>
          <p:nvPr/>
        </p:nvGrpSpPr>
        <p:grpSpPr>
          <a:xfrm>
            <a:off x="376895" y="2534593"/>
            <a:ext cx="1158786" cy="1800225"/>
            <a:chOff x="1527264" y="2810003"/>
            <a:chExt cx="1158786" cy="1800225"/>
          </a:xfrm>
          <a:solidFill>
            <a:srgbClr val="FFC000"/>
          </a:solidFill>
        </p:grpSpPr>
        <p:sp>
          <p:nvSpPr>
            <p:cNvPr id="19" name="Rounded Rectangle 18"/>
            <p:cNvSpPr/>
            <p:nvPr/>
          </p:nvSpPr>
          <p:spPr>
            <a:xfrm>
              <a:off x="1527264" y="2810003"/>
              <a:ext cx="1158786" cy="1800225"/>
            </a:xfrm>
            <a:prstGeom prst="roundRect">
              <a:avLst/>
            </a:prstGeom>
            <a:grp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24" name="TextBox 23"/>
            <p:cNvSpPr txBox="1"/>
            <p:nvPr/>
          </p:nvSpPr>
          <p:spPr>
            <a:xfrm>
              <a:off x="1709750" y="2916016"/>
              <a:ext cx="793807" cy="461665"/>
            </a:xfrm>
            <a:prstGeom prst="rect">
              <a:avLst/>
            </a:prstGeom>
            <a:grpFill/>
          </p:spPr>
          <p:txBody>
            <a:bodyPr wrap="none" rtlCol="0">
              <a:spAutoFit/>
            </a:bodyPr>
            <a:lstStyle/>
            <a:p>
              <a:r>
                <a:rPr lang="en-US" sz="2400" dirty="0">
                  <a:latin typeface="Century Schoolbook" panose="02040604050505020304" pitchFamily="18" charset="0"/>
                </a:rPr>
                <a:t>Tool</a:t>
              </a:r>
            </a:p>
          </p:txBody>
        </p:sp>
        <p:sp>
          <p:nvSpPr>
            <p:cNvPr id="25" name="TextBox 24"/>
            <p:cNvSpPr txBox="1"/>
            <p:nvPr/>
          </p:nvSpPr>
          <p:spPr>
            <a:xfrm>
              <a:off x="1936575" y="3283549"/>
              <a:ext cx="340158" cy="461665"/>
            </a:xfrm>
            <a:prstGeom prst="rect">
              <a:avLst/>
            </a:prstGeom>
            <a:grpFill/>
          </p:spPr>
          <p:txBody>
            <a:bodyPr wrap="none" rtlCol="0">
              <a:spAutoFit/>
            </a:bodyPr>
            <a:lstStyle/>
            <a:p>
              <a:r>
                <a:rPr lang="en-US" sz="2400" dirty="0"/>
                <a:t>3</a:t>
              </a:r>
            </a:p>
          </p:txBody>
        </p:sp>
      </p:grpSp>
      <p:sp>
        <p:nvSpPr>
          <p:cNvPr id="26" name="Freeform 25"/>
          <p:cNvSpPr/>
          <p:nvPr/>
        </p:nvSpPr>
        <p:spPr>
          <a:xfrm flipV="1">
            <a:off x="376896" y="3234409"/>
            <a:ext cx="1158785" cy="2684421"/>
          </a:xfrm>
          <a:custGeom>
            <a:avLst/>
            <a:gdLst>
              <a:gd name="connsiteX0" fmla="*/ 0 w 1158785"/>
              <a:gd name="connsiteY0" fmla="*/ 2684421 h 2684421"/>
              <a:gd name="connsiteX1" fmla="*/ 316904 w 1158785"/>
              <a:gd name="connsiteY1" fmla="*/ 2684421 h 2684421"/>
              <a:gd name="connsiteX2" fmla="*/ 579392 w 1158785"/>
              <a:gd name="connsiteY2" fmla="*/ 2389146 h 2684421"/>
              <a:gd name="connsiteX3" fmla="*/ 841880 w 1158785"/>
              <a:gd name="connsiteY3" fmla="*/ 2684421 h 2684421"/>
              <a:gd name="connsiteX4" fmla="*/ 1158785 w 1158785"/>
              <a:gd name="connsiteY4" fmla="*/ 2684421 h 2684421"/>
              <a:gd name="connsiteX5" fmla="*/ 1158785 w 1158785"/>
              <a:gd name="connsiteY5" fmla="*/ 193135 h 2684421"/>
              <a:gd name="connsiteX6" fmla="*/ 965650 w 1158785"/>
              <a:gd name="connsiteY6" fmla="*/ 0 h 2684421"/>
              <a:gd name="connsiteX7" fmla="*/ 193135 w 1158785"/>
              <a:gd name="connsiteY7" fmla="*/ 0 h 2684421"/>
              <a:gd name="connsiteX8" fmla="*/ 0 w 1158785"/>
              <a:gd name="connsiteY8" fmla="*/ 193135 h 26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785" h="2684421">
                <a:moveTo>
                  <a:pt x="0" y="2684421"/>
                </a:moveTo>
                <a:lnTo>
                  <a:pt x="316904" y="2684421"/>
                </a:lnTo>
                <a:cubicBezTo>
                  <a:pt x="316904" y="2521345"/>
                  <a:pt x="434424" y="2389146"/>
                  <a:pt x="579392" y="2389146"/>
                </a:cubicBezTo>
                <a:cubicBezTo>
                  <a:pt x="724360" y="2389146"/>
                  <a:pt x="841880" y="2521345"/>
                  <a:pt x="841880" y="2684421"/>
                </a:cubicBezTo>
                <a:lnTo>
                  <a:pt x="1158785" y="2684421"/>
                </a:lnTo>
                <a:lnTo>
                  <a:pt x="1158785" y="193135"/>
                </a:lnTo>
                <a:cubicBezTo>
                  <a:pt x="1158785" y="86469"/>
                  <a:pt x="1072316" y="0"/>
                  <a:pt x="965650" y="0"/>
                </a:cubicBezTo>
                <a:lnTo>
                  <a:pt x="193135" y="0"/>
                </a:lnTo>
                <a:cubicBezTo>
                  <a:pt x="86469" y="0"/>
                  <a:pt x="0" y="86469"/>
                  <a:pt x="0" y="193135"/>
                </a:cubicBezTo>
                <a:close/>
              </a:path>
            </a:pathLst>
          </a:custGeom>
          <a:solidFill>
            <a:schemeClr val="bg1"/>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37967" y="4240160"/>
            <a:ext cx="1218603" cy="615553"/>
          </a:xfrm>
          <a:prstGeom prst="rect">
            <a:avLst/>
          </a:prstGeom>
          <a:noFill/>
        </p:spPr>
        <p:txBody>
          <a:bodyPr wrap="none" rtlCol="0">
            <a:spAutoFit/>
          </a:bodyPr>
          <a:lstStyle/>
          <a:p>
            <a:r>
              <a:rPr lang="en-US" dirty="0">
                <a:latin typeface="Garamond" panose="02020404030301010803" pitchFamily="18" charset="0"/>
              </a:rPr>
              <a:t> </a:t>
            </a:r>
            <a:r>
              <a:rPr lang="en-US" sz="1600" b="1" dirty="0">
                <a:latin typeface="Garamond" panose="02020404030301010803" pitchFamily="18" charset="0"/>
              </a:rPr>
              <a:t>Mini Servo</a:t>
            </a:r>
          </a:p>
          <a:p>
            <a:r>
              <a:rPr lang="en-US" sz="1600" b="1" dirty="0">
                <a:latin typeface="Garamond" panose="02020404030301010803" pitchFamily="18" charset="0"/>
              </a:rPr>
              <a:t>Motor SG90</a:t>
            </a:r>
          </a:p>
        </p:txBody>
      </p:sp>
      <p:grpSp>
        <p:nvGrpSpPr>
          <p:cNvPr id="3" name="Group 2"/>
          <p:cNvGrpSpPr/>
          <p:nvPr/>
        </p:nvGrpSpPr>
        <p:grpSpPr>
          <a:xfrm>
            <a:off x="1762498" y="3008139"/>
            <a:ext cx="10077260" cy="2313049"/>
            <a:chOff x="1762498" y="3008139"/>
            <a:chExt cx="10077260" cy="2313049"/>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2498" y="3008139"/>
              <a:ext cx="3231260" cy="2313049"/>
            </a:xfrm>
            <a:prstGeom prst="rect">
              <a:avLst/>
            </a:prstGeom>
            <a:ln>
              <a:noFill/>
            </a:ln>
            <a:effectLst>
              <a:softEdge rad="112500"/>
            </a:effectLst>
          </p:spPr>
        </p:pic>
        <p:sp>
          <p:nvSpPr>
            <p:cNvPr id="28" name="Rectangle 27"/>
            <p:cNvSpPr/>
            <p:nvPr/>
          </p:nvSpPr>
          <p:spPr>
            <a:xfrm>
              <a:off x="5408913" y="3102271"/>
              <a:ext cx="6430845" cy="2147682"/>
            </a:xfrm>
            <a:prstGeom prst="rect">
              <a:avLst/>
            </a:prstGeom>
            <a:solidFill>
              <a:schemeClr val="bg2">
                <a:lumMod val="90000"/>
              </a:schemeClr>
            </a:solidFill>
            <a:ln>
              <a:no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endParaRPr lang="en-GB" dirty="0"/>
            </a:p>
            <a:p>
              <a:endParaRPr lang="en-GB" dirty="0"/>
            </a:p>
            <a:p>
              <a:pPr marL="285750" indent="-285750">
                <a:buFont typeface="Wingdings" panose="05000000000000000000" pitchFamily="2" charset="2"/>
                <a:buChar char="Ø"/>
              </a:pPr>
              <a:r>
                <a:rPr lang="en-US" dirty="0"/>
                <a:t>A </a:t>
              </a:r>
              <a:r>
                <a:rPr lang="en-US" b="1" dirty="0"/>
                <a:t>servo motor</a:t>
              </a:r>
              <a:r>
                <a:rPr lang="en-US" dirty="0"/>
                <a:t> is a type of motor that can rotate with great precision. Normally this type of motor consists of a control circuit that provides feedback on the current position of the motor shaft, this feedback allows the servo motors to rotate with great precision</a:t>
              </a:r>
              <a:endParaRPr lang="en-GB" dirty="0"/>
            </a:p>
            <a:p>
              <a:endParaRPr lang="en-US" dirty="0"/>
            </a:p>
          </p:txBody>
        </p:sp>
      </p:grpSp>
      <p:sp>
        <p:nvSpPr>
          <p:cNvPr id="14" name="Slide Number Placeholder 13"/>
          <p:cNvSpPr>
            <a:spLocks noGrp="1"/>
          </p:cNvSpPr>
          <p:nvPr>
            <p:ph type="sldNum" sz="quarter" idx="12"/>
          </p:nvPr>
        </p:nvSpPr>
        <p:spPr/>
        <p:txBody>
          <a:bodyPr/>
          <a:lstStyle/>
          <a:p>
            <a:fld id="{169CF6B2-D877-4425-85C4-A15CD1838BE7}" type="slidenum">
              <a:rPr lang="en-US" smtClean="0"/>
              <a:t>17</a:t>
            </a:fld>
            <a:endParaRPr lang="en-US"/>
          </a:p>
        </p:txBody>
      </p:sp>
    </p:spTree>
    <p:extLst>
      <p:ext uri="{BB962C8B-B14F-4D97-AF65-F5344CB8AC3E}">
        <p14:creationId xmlns:p14="http://schemas.microsoft.com/office/powerpoint/2010/main" val="414535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anim calcmode="lin" valueType="num">
                                      <p:cBhvr>
                                        <p:cTn id="14" dur="500" fill="hold"/>
                                        <p:tgtEl>
                                          <p:spTgt spid="18"/>
                                        </p:tgtEl>
                                        <p:attrNameLst>
                                          <p:attrName>ppt_x</p:attrName>
                                        </p:attrNameLst>
                                      </p:cBhvr>
                                      <p:tavLst>
                                        <p:tav tm="0">
                                          <p:val>
                                            <p:strVal val="#ppt_x"/>
                                          </p:val>
                                        </p:tav>
                                        <p:tav tm="100000">
                                          <p:val>
                                            <p:strVal val="#ppt_x"/>
                                          </p:val>
                                        </p:tav>
                                      </p:tavLst>
                                    </p:anim>
                                    <p:anim calcmode="lin" valueType="num">
                                      <p:cBhvr>
                                        <p:cTn id="15" dur="5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Components</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grpSp>
        <p:nvGrpSpPr>
          <p:cNvPr id="14" name="Group 13"/>
          <p:cNvGrpSpPr/>
          <p:nvPr/>
        </p:nvGrpSpPr>
        <p:grpSpPr>
          <a:xfrm>
            <a:off x="3087106" y="2452338"/>
            <a:ext cx="1158786" cy="1800225"/>
            <a:chOff x="1527264" y="2810003"/>
            <a:chExt cx="1158786" cy="1800225"/>
          </a:xfrm>
        </p:grpSpPr>
        <p:sp>
          <p:nvSpPr>
            <p:cNvPr id="15" name="Rounded Rectangle 14"/>
            <p:cNvSpPr/>
            <p:nvPr/>
          </p:nvSpPr>
          <p:spPr>
            <a:xfrm>
              <a:off x="1527264" y="2810003"/>
              <a:ext cx="1158786" cy="1800225"/>
            </a:xfrm>
            <a:prstGeom prst="roundRect">
              <a:avLst/>
            </a:prstGeom>
            <a:solidFill>
              <a:srgbClr val="00B0F0"/>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16" name="TextBox 15"/>
            <p:cNvSpPr txBox="1"/>
            <p:nvPr/>
          </p:nvSpPr>
          <p:spPr>
            <a:xfrm>
              <a:off x="1709750" y="2916016"/>
              <a:ext cx="793807" cy="461665"/>
            </a:xfrm>
            <a:prstGeom prst="rect">
              <a:avLst/>
            </a:prstGeom>
            <a:noFill/>
          </p:spPr>
          <p:txBody>
            <a:bodyPr wrap="none" rtlCol="0">
              <a:spAutoFit/>
            </a:bodyPr>
            <a:lstStyle/>
            <a:p>
              <a:r>
                <a:rPr lang="en-US" sz="2400" dirty="0">
                  <a:latin typeface="Century Schoolbook" panose="02040604050505020304" pitchFamily="18" charset="0"/>
                </a:rPr>
                <a:t>Tool</a:t>
              </a:r>
            </a:p>
          </p:txBody>
        </p:sp>
        <p:sp>
          <p:nvSpPr>
            <p:cNvPr id="17" name="TextBox 16"/>
            <p:cNvSpPr txBox="1"/>
            <p:nvPr/>
          </p:nvSpPr>
          <p:spPr>
            <a:xfrm>
              <a:off x="1936575" y="3283549"/>
              <a:ext cx="340158" cy="461665"/>
            </a:xfrm>
            <a:prstGeom prst="rect">
              <a:avLst/>
            </a:prstGeom>
            <a:noFill/>
          </p:spPr>
          <p:txBody>
            <a:bodyPr wrap="none" rtlCol="0">
              <a:spAutoFit/>
            </a:bodyPr>
            <a:lstStyle/>
            <a:p>
              <a:r>
                <a:rPr lang="en-US" sz="2400" dirty="0"/>
                <a:t>4</a:t>
              </a:r>
            </a:p>
          </p:txBody>
        </p:sp>
      </p:grpSp>
      <p:sp>
        <p:nvSpPr>
          <p:cNvPr id="18" name="Freeform 17"/>
          <p:cNvSpPr/>
          <p:nvPr/>
        </p:nvSpPr>
        <p:spPr>
          <a:xfrm flipV="1">
            <a:off x="3087102" y="3152154"/>
            <a:ext cx="1158785" cy="2684421"/>
          </a:xfrm>
          <a:custGeom>
            <a:avLst/>
            <a:gdLst>
              <a:gd name="connsiteX0" fmla="*/ 0 w 1158785"/>
              <a:gd name="connsiteY0" fmla="*/ 2684421 h 2684421"/>
              <a:gd name="connsiteX1" fmla="*/ 316904 w 1158785"/>
              <a:gd name="connsiteY1" fmla="*/ 2684421 h 2684421"/>
              <a:gd name="connsiteX2" fmla="*/ 579392 w 1158785"/>
              <a:gd name="connsiteY2" fmla="*/ 2389146 h 2684421"/>
              <a:gd name="connsiteX3" fmla="*/ 841880 w 1158785"/>
              <a:gd name="connsiteY3" fmla="*/ 2684421 h 2684421"/>
              <a:gd name="connsiteX4" fmla="*/ 1158785 w 1158785"/>
              <a:gd name="connsiteY4" fmla="*/ 2684421 h 2684421"/>
              <a:gd name="connsiteX5" fmla="*/ 1158785 w 1158785"/>
              <a:gd name="connsiteY5" fmla="*/ 193135 h 2684421"/>
              <a:gd name="connsiteX6" fmla="*/ 965650 w 1158785"/>
              <a:gd name="connsiteY6" fmla="*/ 0 h 2684421"/>
              <a:gd name="connsiteX7" fmla="*/ 193135 w 1158785"/>
              <a:gd name="connsiteY7" fmla="*/ 0 h 2684421"/>
              <a:gd name="connsiteX8" fmla="*/ 0 w 1158785"/>
              <a:gd name="connsiteY8" fmla="*/ 193135 h 26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785" h="2684421">
                <a:moveTo>
                  <a:pt x="0" y="2684421"/>
                </a:moveTo>
                <a:lnTo>
                  <a:pt x="316904" y="2684421"/>
                </a:lnTo>
                <a:cubicBezTo>
                  <a:pt x="316904" y="2521345"/>
                  <a:pt x="434424" y="2389146"/>
                  <a:pt x="579392" y="2389146"/>
                </a:cubicBezTo>
                <a:cubicBezTo>
                  <a:pt x="724360" y="2389146"/>
                  <a:pt x="841880" y="2521345"/>
                  <a:pt x="841880" y="2684421"/>
                </a:cubicBezTo>
                <a:lnTo>
                  <a:pt x="1158785" y="2684421"/>
                </a:lnTo>
                <a:lnTo>
                  <a:pt x="1158785" y="193135"/>
                </a:lnTo>
                <a:cubicBezTo>
                  <a:pt x="1158785" y="86469"/>
                  <a:pt x="1072316" y="0"/>
                  <a:pt x="965650" y="0"/>
                </a:cubicBezTo>
                <a:lnTo>
                  <a:pt x="193135" y="0"/>
                </a:lnTo>
                <a:cubicBezTo>
                  <a:pt x="86469" y="0"/>
                  <a:pt x="0" y="86469"/>
                  <a:pt x="0" y="193135"/>
                </a:cubicBezTo>
                <a:close/>
              </a:path>
            </a:pathLst>
          </a:custGeom>
          <a:solidFill>
            <a:schemeClr val="bg1"/>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4829520" y="2452338"/>
            <a:ext cx="1158786" cy="1800225"/>
            <a:chOff x="1527264" y="2810003"/>
            <a:chExt cx="1158786" cy="1800225"/>
          </a:xfrm>
          <a:solidFill>
            <a:schemeClr val="accent6">
              <a:lumMod val="75000"/>
            </a:schemeClr>
          </a:solidFill>
        </p:grpSpPr>
        <p:sp>
          <p:nvSpPr>
            <p:cNvPr id="35" name="Rounded Rectangle 34"/>
            <p:cNvSpPr/>
            <p:nvPr/>
          </p:nvSpPr>
          <p:spPr>
            <a:xfrm>
              <a:off x="1527264" y="2810003"/>
              <a:ext cx="1158786" cy="1800225"/>
            </a:xfrm>
            <a:prstGeom prst="roundRect">
              <a:avLst/>
            </a:prstGeom>
            <a:grp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36" name="TextBox 35"/>
            <p:cNvSpPr txBox="1"/>
            <p:nvPr/>
          </p:nvSpPr>
          <p:spPr>
            <a:xfrm>
              <a:off x="1709750" y="2916016"/>
              <a:ext cx="793807" cy="461665"/>
            </a:xfrm>
            <a:prstGeom prst="rect">
              <a:avLst/>
            </a:prstGeom>
            <a:grpFill/>
          </p:spPr>
          <p:txBody>
            <a:bodyPr wrap="none" rtlCol="0">
              <a:spAutoFit/>
            </a:bodyPr>
            <a:lstStyle/>
            <a:p>
              <a:r>
                <a:rPr lang="en-US" sz="2400" dirty="0">
                  <a:latin typeface="Century Schoolbook" panose="02040604050505020304" pitchFamily="18" charset="0"/>
                </a:rPr>
                <a:t>Tool</a:t>
              </a:r>
            </a:p>
          </p:txBody>
        </p:sp>
        <p:sp>
          <p:nvSpPr>
            <p:cNvPr id="37" name="TextBox 36"/>
            <p:cNvSpPr txBox="1"/>
            <p:nvPr/>
          </p:nvSpPr>
          <p:spPr>
            <a:xfrm>
              <a:off x="1936575" y="3283549"/>
              <a:ext cx="340158" cy="461665"/>
            </a:xfrm>
            <a:prstGeom prst="rect">
              <a:avLst/>
            </a:prstGeom>
            <a:grpFill/>
          </p:spPr>
          <p:txBody>
            <a:bodyPr wrap="none" rtlCol="0">
              <a:spAutoFit/>
            </a:bodyPr>
            <a:lstStyle/>
            <a:p>
              <a:r>
                <a:rPr lang="en-US" sz="2400" dirty="0"/>
                <a:t>5</a:t>
              </a:r>
            </a:p>
          </p:txBody>
        </p:sp>
      </p:grpSp>
      <p:sp>
        <p:nvSpPr>
          <p:cNvPr id="38" name="Freeform 37"/>
          <p:cNvSpPr/>
          <p:nvPr/>
        </p:nvSpPr>
        <p:spPr>
          <a:xfrm flipV="1">
            <a:off x="4829521" y="3152154"/>
            <a:ext cx="1158785" cy="2684421"/>
          </a:xfrm>
          <a:custGeom>
            <a:avLst/>
            <a:gdLst>
              <a:gd name="connsiteX0" fmla="*/ 0 w 1158785"/>
              <a:gd name="connsiteY0" fmla="*/ 2684421 h 2684421"/>
              <a:gd name="connsiteX1" fmla="*/ 316904 w 1158785"/>
              <a:gd name="connsiteY1" fmla="*/ 2684421 h 2684421"/>
              <a:gd name="connsiteX2" fmla="*/ 579392 w 1158785"/>
              <a:gd name="connsiteY2" fmla="*/ 2389146 h 2684421"/>
              <a:gd name="connsiteX3" fmla="*/ 841880 w 1158785"/>
              <a:gd name="connsiteY3" fmla="*/ 2684421 h 2684421"/>
              <a:gd name="connsiteX4" fmla="*/ 1158785 w 1158785"/>
              <a:gd name="connsiteY4" fmla="*/ 2684421 h 2684421"/>
              <a:gd name="connsiteX5" fmla="*/ 1158785 w 1158785"/>
              <a:gd name="connsiteY5" fmla="*/ 193135 h 2684421"/>
              <a:gd name="connsiteX6" fmla="*/ 965650 w 1158785"/>
              <a:gd name="connsiteY6" fmla="*/ 0 h 2684421"/>
              <a:gd name="connsiteX7" fmla="*/ 193135 w 1158785"/>
              <a:gd name="connsiteY7" fmla="*/ 0 h 2684421"/>
              <a:gd name="connsiteX8" fmla="*/ 0 w 1158785"/>
              <a:gd name="connsiteY8" fmla="*/ 193135 h 26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785" h="2684421">
                <a:moveTo>
                  <a:pt x="0" y="2684421"/>
                </a:moveTo>
                <a:lnTo>
                  <a:pt x="316904" y="2684421"/>
                </a:lnTo>
                <a:cubicBezTo>
                  <a:pt x="316904" y="2521345"/>
                  <a:pt x="434424" y="2389146"/>
                  <a:pt x="579392" y="2389146"/>
                </a:cubicBezTo>
                <a:cubicBezTo>
                  <a:pt x="724360" y="2389146"/>
                  <a:pt x="841880" y="2521345"/>
                  <a:pt x="841880" y="2684421"/>
                </a:cubicBezTo>
                <a:lnTo>
                  <a:pt x="1158785" y="2684421"/>
                </a:lnTo>
                <a:lnTo>
                  <a:pt x="1158785" y="193135"/>
                </a:lnTo>
                <a:cubicBezTo>
                  <a:pt x="1158785" y="86469"/>
                  <a:pt x="1072316" y="0"/>
                  <a:pt x="965650" y="0"/>
                </a:cubicBezTo>
                <a:lnTo>
                  <a:pt x="193135" y="0"/>
                </a:lnTo>
                <a:cubicBezTo>
                  <a:pt x="86469" y="0"/>
                  <a:pt x="0" y="86469"/>
                  <a:pt x="0" y="193135"/>
                </a:cubicBezTo>
                <a:close/>
              </a:path>
            </a:pathLst>
          </a:custGeom>
          <a:solidFill>
            <a:schemeClr val="bg1"/>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3180968" y="4119749"/>
            <a:ext cx="950901" cy="707886"/>
          </a:xfrm>
          <a:prstGeom prst="rect">
            <a:avLst/>
          </a:prstGeom>
          <a:noFill/>
        </p:spPr>
        <p:txBody>
          <a:bodyPr wrap="none" rtlCol="0">
            <a:spAutoFit/>
          </a:bodyPr>
          <a:lstStyle/>
          <a:p>
            <a:r>
              <a:rPr lang="en-US" sz="2000" b="1" dirty="0">
                <a:latin typeface="Garamond" panose="02020404030301010803" pitchFamily="18" charset="0"/>
              </a:rPr>
              <a:t>PVC</a:t>
            </a:r>
          </a:p>
          <a:p>
            <a:r>
              <a:rPr lang="en-US" sz="2000" b="1" dirty="0">
                <a:latin typeface="Garamond" panose="02020404030301010803" pitchFamily="18" charset="0"/>
              </a:rPr>
              <a:t>Boards</a:t>
            </a:r>
          </a:p>
        </p:txBody>
      </p:sp>
      <p:sp>
        <p:nvSpPr>
          <p:cNvPr id="43" name="TextBox 42"/>
          <p:cNvSpPr txBox="1"/>
          <p:nvPr/>
        </p:nvSpPr>
        <p:spPr>
          <a:xfrm>
            <a:off x="4808436" y="4156319"/>
            <a:ext cx="1242263" cy="523220"/>
          </a:xfrm>
          <a:prstGeom prst="rect">
            <a:avLst/>
          </a:prstGeom>
          <a:noFill/>
        </p:spPr>
        <p:txBody>
          <a:bodyPr wrap="none" rtlCol="0">
            <a:spAutoFit/>
          </a:bodyPr>
          <a:lstStyle/>
          <a:p>
            <a:r>
              <a:rPr lang="en-US" sz="1400" b="1" dirty="0">
                <a:latin typeface="Garamond" panose="02020404030301010803" pitchFamily="18" charset="0"/>
              </a:rPr>
              <a:t>Voltage Boost</a:t>
            </a:r>
          </a:p>
          <a:p>
            <a:r>
              <a:rPr lang="en-US" sz="1400" b="1" dirty="0">
                <a:latin typeface="Garamond" panose="02020404030301010803" pitchFamily="18" charset="0"/>
              </a:rPr>
              <a:t>Up Module</a:t>
            </a:r>
            <a:endParaRPr lang="en-US" sz="1600" b="1" dirty="0">
              <a:latin typeface="Garamond" panose="02020404030301010803" pitchFamily="18" charset="0"/>
            </a:endParaRPr>
          </a:p>
        </p:txBody>
      </p:sp>
      <p:grpSp>
        <p:nvGrpSpPr>
          <p:cNvPr id="49" name="Group 48"/>
          <p:cNvGrpSpPr/>
          <p:nvPr/>
        </p:nvGrpSpPr>
        <p:grpSpPr>
          <a:xfrm>
            <a:off x="6552986" y="2452338"/>
            <a:ext cx="1158786" cy="1800225"/>
            <a:chOff x="1527264" y="2810003"/>
            <a:chExt cx="1158786" cy="1800225"/>
          </a:xfrm>
          <a:solidFill>
            <a:srgbClr val="FFC000"/>
          </a:solidFill>
        </p:grpSpPr>
        <p:sp>
          <p:nvSpPr>
            <p:cNvPr id="50" name="Rounded Rectangle 49"/>
            <p:cNvSpPr/>
            <p:nvPr/>
          </p:nvSpPr>
          <p:spPr>
            <a:xfrm>
              <a:off x="1527264" y="2810003"/>
              <a:ext cx="1158786" cy="1800225"/>
            </a:xfrm>
            <a:prstGeom prst="roundRect">
              <a:avLst/>
            </a:prstGeom>
            <a:solidFill>
              <a:srgbClr val="7030A0"/>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51" name="TextBox 50"/>
            <p:cNvSpPr txBox="1"/>
            <p:nvPr/>
          </p:nvSpPr>
          <p:spPr>
            <a:xfrm>
              <a:off x="1709750" y="2916016"/>
              <a:ext cx="793807" cy="461665"/>
            </a:xfrm>
            <a:prstGeom prst="rect">
              <a:avLst/>
            </a:prstGeom>
            <a:solidFill>
              <a:srgbClr val="7030A0"/>
            </a:solidFill>
          </p:spPr>
          <p:txBody>
            <a:bodyPr wrap="none" rtlCol="0">
              <a:spAutoFit/>
            </a:bodyPr>
            <a:lstStyle/>
            <a:p>
              <a:r>
                <a:rPr lang="en-US" sz="2400" dirty="0">
                  <a:latin typeface="Century Schoolbook" panose="02040604050505020304" pitchFamily="18" charset="0"/>
                </a:rPr>
                <a:t>Tool</a:t>
              </a:r>
            </a:p>
          </p:txBody>
        </p:sp>
        <p:sp>
          <p:nvSpPr>
            <p:cNvPr id="52" name="TextBox 51"/>
            <p:cNvSpPr txBox="1"/>
            <p:nvPr/>
          </p:nvSpPr>
          <p:spPr>
            <a:xfrm>
              <a:off x="1936575" y="3283549"/>
              <a:ext cx="340158" cy="461665"/>
            </a:xfrm>
            <a:prstGeom prst="rect">
              <a:avLst/>
            </a:prstGeom>
            <a:solidFill>
              <a:srgbClr val="7030A0"/>
            </a:solidFill>
          </p:spPr>
          <p:txBody>
            <a:bodyPr wrap="none" rtlCol="0">
              <a:spAutoFit/>
            </a:bodyPr>
            <a:lstStyle/>
            <a:p>
              <a:r>
                <a:rPr lang="en-US" sz="2400" dirty="0"/>
                <a:t>6</a:t>
              </a:r>
            </a:p>
          </p:txBody>
        </p:sp>
      </p:grpSp>
      <p:sp>
        <p:nvSpPr>
          <p:cNvPr id="53" name="Freeform 52"/>
          <p:cNvSpPr/>
          <p:nvPr/>
        </p:nvSpPr>
        <p:spPr>
          <a:xfrm flipV="1">
            <a:off x="6552987" y="3152154"/>
            <a:ext cx="1158785" cy="2684421"/>
          </a:xfrm>
          <a:custGeom>
            <a:avLst/>
            <a:gdLst>
              <a:gd name="connsiteX0" fmla="*/ 0 w 1158785"/>
              <a:gd name="connsiteY0" fmla="*/ 2684421 h 2684421"/>
              <a:gd name="connsiteX1" fmla="*/ 316904 w 1158785"/>
              <a:gd name="connsiteY1" fmla="*/ 2684421 h 2684421"/>
              <a:gd name="connsiteX2" fmla="*/ 579392 w 1158785"/>
              <a:gd name="connsiteY2" fmla="*/ 2389146 h 2684421"/>
              <a:gd name="connsiteX3" fmla="*/ 841880 w 1158785"/>
              <a:gd name="connsiteY3" fmla="*/ 2684421 h 2684421"/>
              <a:gd name="connsiteX4" fmla="*/ 1158785 w 1158785"/>
              <a:gd name="connsiteY4" fmla="*/ 2684421 h 2684421"/>
              <a:gd name="connsiteX5" fmla="*/ 1158785 w 1158785"/>
              <a:gd name="connsiteY5" fmla="*/ 193135 h 2684421"/>
              <a:gd name="connsiteX6" fmla="*/ 965650 w 1158785"/>
              <a:gd name="connsiteY6" fmla="*/ 0 h 2684421"/>
              <a:gd name="connsiteX7" fmla="*/ 193135 w 1158785"/>
              <a:gd name="connsiteY7" fmla="*/ 0 h 2684421"/>
              <a:gd name="connsiteX8" fmla="*/ 0 w 1158785"/>
              <a:gd name="connsiteY8" fmla="*/ 193135 h 26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785" h="2684421">
                <a:moveTo>
                  <a:pt x="0" y="2684421"/>
                </a:moveTo>
                <a:lnTo>
                  <a:pt x="316904" y="2684421"/>
                </a:lnTo>
                <a:cubicBezTo>
                  <a:pt x="316904" y="2521345"/>
                  <a:pt x="434424" y="2389146"/>
                  <a:pt x="579392" y="2389146"/>
                </a:cubicBezTo>
                <a:cubicBezTo>
                  <a:pt x="724360" y="2389146"/>
                  <a:pt x="841880" y="2521345"/>
                  <a:pt x="841880" y="2684421"/>
                </a:cubicBezTo>
                <a:lnTo>
                  <a:pt x="1158785" y="2684421"/>
                </a:lnTo>
                <a:lnTo>
                  <a:pt x="1158785" y="193135"/>
                </a:lnTo>
                <a:cubicBezTo>
                  <a:pt x="1158785" y="86469"/>
                  <a:pt x="1072316" y="0"/>
                  <a:pt x="965650" y="0"/>
                </a:cubicBezTo>
                <a:lnTo>
                  <a:pt x="193135" y="0"/>
                </a:lnTo>
                <a:cubicBezTo>
                  <a:pt x="86469" y="0"/>
                  <a:pt x="0" y="86469"/>
                  <a:pt x="0" y="193135"/>
                </a:cubicBezTo>
                <a:close/>
              </a:path>
            </a:pathLst>
          </a:custGeom>
          <a:solidFill>
            <a:schemeClr val="bg1"/>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8276452" y="2452338"/>
            <a:ext cx="1158786" cy="1800225"/>
            <a:chOff x="1527264" y="2810003"/>
            <a:chExt cx="1158786" cy="1800225"/>
          </a:xfrm>
          <a:solidFill>
            <a:schemeClr val="accent6">
              <a:lumMod val="75000"/>
            </a:schemeClr>
          </a:solidFill>
        </p:grpSpPr>
        <p:sp>
          <p:nvSpPr>
            <p:cNvPr id="55" name="Rounded Rectangle 54"/>
            <p:cNvSpPr/>
            <p:nvPr/>
          </p:nvSpPr>
          <p:spPr>
            <a:xfrm>
              <a:off x="1527264" y="2810003"/>
              <a:ext cx="1158786" cy="1800225"/>
            </a:xfrm>
            <a:prstGeom prst="roundRect">
              <a:avLst/>
            </a:prstGeom>
            <a:solidFill>
              <a:srgbClr val="FF0000"/>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2D050"/>
                </a:solidFill>
              </a:endParaRPr>
            </a:p>
          </p:txBody>
        </p:sp>
        <p:sp>
          <p:nvSpPr>
            <p:cNvPr id="56" name="TextBox 55"/>
            <p:cNvSpPr txBox="1"/>
            <p:nvPr/>
          </p:nvSpPr>
          <p:spPr>
            <a:xfrm>
              <a:off x="1709750" y="2916016"/>
              <a:ext cx="793807" cy="461665"/>
            </a:xfrm>
            <a:prstGeom prst="rect">
              <a:avLst/>
            </a:prstGeom>
            <a:solidFill>
              <a:srgbClr val="FF0000"/>
            </a:solidFill>
          </p:spPr>
          <p:txBody>
            <a:bodyPr wrap="none" rtlCol="0">
              <a:spAutoFit/>
            </a:bodyPr>
            <a:lstStyle/>
            <a:p>
              <a:r>
                <a:rPr lang="en-US" sz="2400" dirty="0">
                  <a:latin typeface="Century Schoolbook" panose="02040604050505020304" pitchFamily="18" charset="0"/>
                </a:rPr>
                <a:t>Tool</a:t>
              </a:r>
            </a:p>
          </p:txBody>
        </p:sp>
        <p:sp>
          <p:nvSpPr>
            <p:cNvPr id="57" name="TextBox 56"/>
            <p:cNvSpPr txBox="1"/>
            <p:nvPr/>
          </p:nvSpPr>
          <p:spPr>
            <a:xfrm>
              <a:off x="1936575" y="3283549"/>
              <a:ext cx="340158" cy="461665"/>
            </a:xfrm>
            <a:prstGeom prst="rect">
              <a:avLst/>
            </a:prstGeom>
            <a:solidFill>
              <a:srgbClr val="FF0000"/>
            </a:solidFill>
          </p:spPr>
          <p:txBody>
            <a:bodyPr wrap="none" rtlCol="0">
              <a:spAutoFit/>
            </a:bodyPr>
            <a:lstStyle/>
            <a:p>
              <a:r>
                <a:rPr lang="en-US" sz="2400" dirty="0"/>
                <a:t>7</a:t>
              </a:r>
            </a:p>
          </p:txBody>
        </p:sp>
      </p:grpSp>
      <p:sp>
        <p:nvSpPr>
          <p:cNvPr id="58" name="Freeform 57"/>
          <p:cNvSpPr/>
          <p:nvPr/>
        </p:nvSpPr>
        <p:spPr>
          <a:xfrm flipV="1">
            <a:off x="8276453" y="3152154"/>
            <a:ext cx="1158785" cy="2684421"/>
          </a:xfrm>
          <a:custGeom>
            <a:avLst/>
            <a:gdLst>
              <a:gd name="connsiteX0" fmla="*/ 0 w 1158785"/>
              <a:gd name="connsiteY0" fmla="*/ 2684421 h 2684421"/>
              <a:gd name="connsiteX1" fmla="*/ 316904 w 1158785"/>
              <a:gd name="connsiteY1" fmla="*/ 2684421 h 2684421"/>
              <a:gd name="connsiteX2" fmla="*/ 579392 w 1158785"/>
              <a:gd name="connsiteY2" fmla="*/ 2389146 h 2684421"/>
              <a:gd name="connsiteX3" fmla="*/ 841880 w 1158785"/>
              <a:gd name="connsiteY3" fmla="*/ 2684421 h 2684421"/>
              <a:gd name="connsiteX4" fmla="*/ 1158785 w 1158785"/>
              <a:gd name="connsiteY4" fmla="*/ 2684421 h 2684421"/>
              <a:gd name="connsiteX5" fmla="*/ 1158785 w 1158785"/>
              <a:gd name="connsiteY5" fmla="*/ 193135 h 2684421"/>
              <a:gd name="connsiteX6" fmla="*/ 965650 w 1158785"/>
              <a:gd name="connsiteY6" fmla="*/ 0 h 2684421"/>
              <a:gd name="connsiteX7" fmla="*/ 193135 w 1158785"/>
              <a:gd name="connsiteY7" fmla="*/ 0 h 2684421"/>
              <a:gd name="connsiteX8" fmla="*/ 0 w 1158785"/>
              <a:gd name="connsiteY8" fmla="*/ 193135 h 26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8785" h="2684421">
                <a:moveTo>
                  <a:pt x="0" y="2684421"/>
                </a:moveTo>
                <a:lnTo>
                  <a:pt x="316904" y="2684421"/>
                </a:lnTo>
                <a:cubicBezTo>
                  <a:pt x="316904" y="2521345"/>
                  <a:pt x="434424" y="2389146"/>
                  <a:pt x="579392" y="2389146"/>
                </a:cubicBezTo>
                <a:cubicBezTo>
                  <a:pt x="724360" y="2389146"/>
                  <a:pt x="841880" y="2521345"/>
                  <a:pt x="841880" y="2684421"/>
                </a:cubicBezTo>
                <a:lnTo>
                  <a:pt x="1158785" y="2684421"/>
                </a:lnTo>
                <a:lnTo>
                  <a:pt x="1158785" y="193135"/>
                </a:lnTo>
                <a:cubicBezTo>
                  <a:pt x="1158785" y="86469"/>
                  <a:pt x="1072316" y="0"/>
                  <a:pt x="965650" y="0"/>
                </a:cubicBezTo>
                <a:lnTo>
                  <a:pt x="193135" y="0"/>
                </a:lnTo>
                <a:cubicBezTo>
                  <a:pt x="86469" y="0"/>
                  <a:pt x="0" y="86469"/>
                  <a:pt x="0" y="193135"/>
                </a:cubicBezTo>
                <a:close/>
              </a:path>
            </a:pathLst>
          </a:custGeom>
          <a:solidFill>
            <a:schemeClr val="bg1"/>
          </a:solidFill>
          <a:ln>
            <a:noFill/>
          </a:ln>
          <a:effectLst>
            <a:outerShdw blurRad="127000" sx="107000" sy="107000" algn="ctr" rotWithShape="0">
              <a:schemeClr val="tx1">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70642" y="4090668"/>
            <a:ext cx="1376852" cy="738664"/>
          </a:xfrm>
          <a:prstGeom prst="rect">
            <a:avLst/>
          </a:prstGeom>
          <a:noFill/>
        </p:spPr>
        <p:txBody>
          <a:bodyPr wrap="none" rtlCol="0">
            <a:spAutoFit/>
          </a:bodyPr>
          <a:lstStyle/>
          <a:p>
            <a:r>
              <a:rPr lang="en-US" sz="1400" b="1" dirty="0">
                <a:latin typeface="Garamond" panose="02020404030301010803" pitchFamily="18" charset="0"/>
              </a:rPr>
              <a:t>Battery Holder </a:t>
            </a:r>
          </a:p>
          <a:p>
            <a:r>
              <a:rPr lang="en-US" sz="1400" b="1" dirty="0">
                <a:latin typeface="Garamond" panose="02020404030301010803" pitchFamily="18" charset="0"/>
              </a:rPr>
              <a:t>          &amp;</a:t>
            </a:r>
          </a:p>
          <a:p>
            <a:r>
              <a:rPr lang="en-US" sz="1400" b="1" dirty="0">
                <a:latin typeface="Garamond" panose="02020404030301010803" pitchFamily="18" charset="0"/>
              </a:rPr>
              <a:t>      Battery</a:t>
            </a:r>
          </a:p>
        </p:txBody>
      </p:sp>
      <p:sp>
        <p:nvSpPr>
          <p:cNvPr id="60" name="TextBox 59"/>
          <p:cNvSpPr txBox="1"/>
          <p:nvPr/>
        </p:nvSpPr>
        <p:spPr>
          <a:xfrm>
            <a:off x="8236368" y="4249438"/>
            <a:ext cx="1273105" cy="369332"/>
          </a:xfrm>
          <a:prstGeom prst="rect">
            <a:avLst/>
          </a:prstGeom>
          <a:noFill/>
        </p:spPr>
        <p:txBody>
          <a:bodyPr wrap="none" rtlCol="0">
            <a:spAutoFit/>
          </a:bodyPr>
          <a:lstStyle/>
          <a:p>
            <a:r>
              <a:rPr lang="en-US" b="1" dirty="0">
                <a:latin typeface="Garamond" panose="02020404030301010803" pitchFamily="18" charset="0"/>
              </a:rPr>
              <a:t>Solar Panel</a:t>
            </a:r>
          </a:p>
        </p:txBody>
      </p:sp>
      <p:sp>
        <p:nvSpPr>
          <p:cNvPr id="3" name="Slide Number Placeholder 2"/>
          <p:cNvSpPr>
            <a:spLocks noGrp="1"/>
          </p:cNvSpPr>
          <p:nvPr>
            <p:ph type="sldNum" sz="quarter" idx="12"/>
          </p:nvPr>
        </p:nvSpPr>
        <p:spPr/>
        <p:txBody>
          <a:bodyPr/>
          <a:lstStyle/>
          <a:p>
            <a:fld id="{169CF6B2-D877-4425-85C4-A15CD1838BE7}" type="slidenum">
              <a:rPr lang="en-US" smtClean="0"/>
              <a:t>18</a:t>
            </a:fld>
            <a:endParaRPr lang="en-US"/>
          </a:p>
        </p:txBody>
      </p:sp>
    </p:spTree>
    <p:extLst>
      <p:ext uri="{BB962C8B-B14F-4D97-AF65-F5344CB8AC3E}">
        <p14:creationId xmlns:p14="http://schemas.microsoft.com/office/powerpoint/2010/main" val="230714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anim calcmode="lin" valueType="num">
                                      <p:cBhvr>
                                        <p:cTn id="14" dur="500" fill="hold"/>
                                        <p:tgtEl>
                                          <p:spTgt spid="14"/>
                                        </p:tgtEl>
                                        <p:attrNameLst>
                                          <p:attrName>ppt_x</p:attrName>
                                        </p:attrNameLst>
                                      </p:cBhvr>
                                      <p:tavLst>
                                        <p:tav tm="0">
                                          <p:val>
                                            <p:strVal val="#ppt_x"/>
                                          </p:val>
                                        </p:tav>
                                        <p:tav tm="100000">
                                          <p:val>
                                            <p:strVal val="#ppt_x"/>
                                          </p:val>
                                        </p:tav>
                                      </p:tavLst>
                                    </p:anim>
                                    <p:anim calcmode="lin" valueType="num">
                                      <p:cBhvr>
                                        <p:cTn id="15" dur="5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childTnLst>
                          </p:cTn>
                        </p:par>
                        <p:par>
                          <p:cTn id="22" fill="hold">
                            <p:stCondLst>
                              <p:cond delay="1750"/>
                            </p:stCondLst>
                            <p:childTnLst>
                              <p:par>
                                <p:cTn id="23" presetID="42"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anim calcmode="lin" valueType="num">
                                      <p:cBhvr>
                                        <p:cTn id="26" dur="500" fill="hold"/>
                                        <p:tgtEl>
                                          <p:spTgt spid="38"/>
                                        </p:tgtEl>
                                        <p:attrNameLst>
                                          <p:attrName>ppt_x</p:attrName>
                                        </p:attrNameLst>
                                      </p:cBhvr>
                                      <p:tavLst>
                                        <p:tav tm="0">
                                          <p:val>
                                            <p:strVal val="#ppt_x"/>
                                          </p:val>
                                        </p:tav>
                                        <p:tav tm="100000">
                                          <p:val>
                                            <p:strVal val="#ppt_x"/>
                                          </p:val>
                                        </p:tav>
                                      </p:tavLst>
                                    </p:anim>
                                    <p:anim calcmode="lin" valueType="num">
                                      <p:cBhvr>
                                        <p:cTn id="27" dur="500" fill="hold"/>
                                        <p:tgtEl>
                                          <p:spTgt spid="38"/>
                                        </p:tgtEl>
                                        <p:attrNameLst>
                                          <p:attrName>ppt_y</p:attrName>
                                        </p:attrNameLst>
                                      </p:cBhvr>
                                      <p:tavLst>
                                        <p:tav tm="0">
                                          <p:val>
                                            <p:strVal val="#ppt_y+.1"/>
                                          </p:val>
                                        </p:tav>
                                        <p:tav tm="100000">
                                          <p:val>
                                            <p:strVal val="#ppt_y"/>
                                          </p:val>
                                        </p:tav>
                                      </p:tavLst>
                                    </p:anim>
                                  </p:childTnLst>
                                </p:cTn>
                              </p:par>
                            </p:childTnLst>
                          </p:cTn>
                        </p:par>
                        <p:par>
                          <p:cTn id="28" fill="hold">
                            <p:stCondLst>
                              <p:cond delay="2250"/>
                            </p:stCondLst>
                            <p:childTnLst>
                              <p:par>
                                <p:cTn id="29" presetID="42" presetClass="entr" presetSubtype="0" fill="hold" nodeType="afterEffect">
                                  <p:stCondLst>
                                    <p:cond delay="25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anim calcmode="lin" valueType="num">
                                      <p:cBhvr>
                                        <p:cTn id="32" dur="500" fill="hold"/>
                                        <p:tgtEl>
                                          <p:spTgt spid="34"/>
                                        </p:tgtEl>
                                        <p:attrNameLst>
                                          <p:attrName>ppt_x</p:attrName>
                                        </p:attrNameLst>
                                      </p:cBhvr>
                                      <p:tavLst>
                                        <p:tav tm="0">
                                          <p:val>
                                            <p:strVal val="#ppt_x"/>
                                          </p:val>
                                        </p:tav>
                                        <p:tav tm="100000">
                                          <p:val>
                                            <p:strVal val="#ppt_x"/>
                                          </p:val>
                                        </p:tav>
                                      </p:tavLst>
                                    </p:anim>
                                    <p:anim calcmode="lin" valueType="num">
                                      <p:cBhvr>
                                        <p:cTn id="33" dur="5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anim calcmode="lin" valueType="num">
                                      <p:cBhvr>
                                        <p:cTn id="44" dur="500" fill="hold"/>
                                        <p:tgtEl>
                                          <p:spTgt spid="53"/>
                                        </p:tgtEl>
                                        <p:attrNameLst>
                                          <p:attrName>ppt_x</p:attrName>
                                        </p:attrNameLst>
                                      </p:cBhvr>
                                      <p:tavLst>
                                        <p:tav tm="0">
                                          <p:val>
                                            <p:strVal val="#ppt_x"/>
                                          </p:val>
                                        </p:tav>
                                        <p:tav tm="100000">
                                          <p:val>
                                            <p:strVal val="#ppt_x"/>
                                          </p:val>
                                        </p:tav>
                                      </p:tavLst>
                                    </p:anim>
                                    <p:anim calcmode="lin" valueType="num">
                                      <p:cBhvr>
                                        <p:cTn id="45" dur="500" fill="hold"/>
                                        <p:tgtEl>
                                          <p:spTgt spid="53"/>
                                        </p:tgtEl>
                                        <p:attrNameLst>
                                          <p:attrName>ppt_y</p:attrName>
                                        </p:attrNameLst>
                                      </p:cBhvr>
                                      <p:tavLst>
                                        <p:tav tm="0">
                                          <p:val>
                                            <p:strVal val="#ppt_y+.1"/>
                                          </p:val>
                                        </p:tav>
                                        <p:tav tm="100000">
                                          <p:val>
                                            <p:strVal val="#ppt_y"/>
                                          </p:val>
                                        </p:tav>
                                      </p:tavLst>
                                    </p:anim>
                                  </p:childTnLst>
                                </p:cTn>
                              </p:par>
                            </p:childTnLst>
                          </p:cTn>
                        </p:par>
                        <p:par>
                          <p:cTn id="46" fill="hold">
                            <p:stCondLst>
                              <p:cond delay="4000"/>
                            </p:stCondLst>
                            <p:childTnLst>
                              <p:par>
                                <p:cTn id="47" presetID="42" presetClass="entr" presetSubtype="0" fill="hold" nodeType="afterEffect">
                                  <p:stCondLst>
                                    <p:cond delay="25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anim calcmode="lin" valueType="num">
                                      <p:cBhvr>
                                        <p:cTn id="50" dur="500" fill="hold"/>
                                        <p:tgtEl>
                                          <p:spTgt spid="49"/>
                                        </p:tgtEl>
                                        <p:attrNameLst>
                                          <p:attrName>ppt_x</p:attrName>
                                        </p:attrNameLst>
                                      </p:cBhvr>
                                      <p:tavLst>
                                        <p:tav tm="0">
                                          <p:val>
                                            <p:strVal val="#ppt_x"/>
                                          </p:val>
                                        </p:tav>
                                        <p:tav tm="100000">
                                          <p:val>
                                            <p:strVal val="#ppt_x"/>
                                          </p:val>
                                        </p:tav>
                                      </p:tavLst>
                                    </p:anim>
                                    <p:anim calcmode="lin" valueType="num">
                                      <p:cBhvr>
                                        <p:cTn id="51" dur="500" fill="hold"/>
                                        <p:tgtEl>
                                          <p:spTgt spid="49"/>
                                        </p:tgtEl>
                                        <p:attrNameLst>
                                          <p:attrName>ppt_y</p:attrName>
                                        </p:attrNameLst>
                                      </p:cBhvr>
                                      <p:tavLst>
                                        <p:tav tm="0">
                                          <p:val>
                                            <p:strVal val="#ppt_y+.1"/>
                                          </p:val>
                                        </p:tav>
                                        <p:tav tm="100000">
                                          <p:val>
                                            <p:strVal val="#ppt_y"/>
                                          </p:val>
                                        </p:tav>
                                      </p:tavLst>
                                    </p:anim>
                                  </p:childTnLst>
                                </p:cTn>
                              </p:par>
                            </p:childTnLst>
                          </p:cTn>
                        </p:par>
                        <p:par>
                          <p:cTn id="52" fill="hold">
                            <p:stCondLst>
                              <p:cond delay="4750"/>
                            </p:stCondLst>
                            <p:childTnLst>
                              <p:par>
                                <p:cTn id="53" presetID="53" presetClass="entr" presetSubtype="16"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childTnLst>
                                </p:cTn>
                              </p:par>
                            </p:childTnLst>
                          </p:cTn>
                        </p:par>
                        <p:par>
                          <p:cTn id="58" fill="hold">
                            <p:stCondLst>
                              <p:cond delay="5250"/>
                            </p:stCondLst>
                            <p:childTnLst>
                              <p:par>
                                <p:cTn id="59" presetID="42"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anim calcmode="lin" valueType="num">
                                      <p:cBhvr>
                                        <p:cTn id="62" dur="500" fill="hold"/>
                                        <p:tgtEl>
                                          <p:spTgt spid="58"/>
                                        </p:tgtEl>
                                        <p:attrNameLst>
                                          <p:attrName>ppt_x</p:attrName>
                                        </p:attrNameLst>
                                      </p:cBhvr>
                                      <p:tavLst>
                                        <p:tav tm="0">
                                          <p:val>
                                            <p:strVal val="#ppt_x"/>
                                          </p:val>
                                        </p:tav>
                                        <p:tav tm="100000">
                                          <p:val>
                                            <p:strVal val="#ppt_x"/>
                                          </p:val>
                                        </p:tav>
                                      </p:tavLst>
                                    </p:anim>
                                    <p:anim calcmode="lin" valueType="num">
                                      <p:cBhvr>
                                        <p:cTn id="63" dur="500" fill="hold"/>
                                        <p:tgtEl>
                                          <p:spTgt spid="58"/>
                                        </p:tgtEl>
                                        <p:attrNameLst>
                                          <p:attrName>ppt_y</p:attrName>
                                        </p:attrNameLst>
                                      </p:cBhvr>
                                      <p:tavLst>
                                        <p:tav tm="0">
                                          <p:val>
                                            <p:strVal val="#ppt_y+.1"/>
                                          </p:val>
                                        </p:tav>
                                        <p:tav tm="100000">
                                          <p:val>
                                            <p:strVal val="#ppt_y"/>
                                          </p:val>
                                        </p:tav>
                                      </p:tavLst>
                                    </p:anim>
                                  </p:childTnLst>
                                </p:cTn>
                              </p:par>
                            </p:childTnLst>
                          </p:cTn>
                        </p:par>
                        <p:par>
                          <p:cTn id="64" fill="hold">
                            <p:stCondLst>
                              <p:cond delay="5750"/>
                            </p:stCondLst>
                            <p:childTnLst>
                              <p:par>
                                <p:cTn id="65" presetID="42" presetClass="entr" presetSubtype="0" fill="hold" nodeType="afterEffect">
                                  <p:stCondLst>
                                    <p:cond delay="25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anim calcmode="lin" valueType="num">
                                      <p:cBhvr>
                                        <p:cTn id="68" dur="500" fill="hold"/>
                                        <p:tgtEl>
                                          <p:spTgt spid="54"/>
                                        </p:tgtEl>
                                        <p:attrNameLst>
                                          <p:attrName>ppt_x</p:attrName>
                                        </p:attrNameLst>
                                      </p:cBhvr>
                                      <p:tavLst>
                                        <p:tav tm="0">
                                          <p:val>
                                            <p:strVal val="#ppt_x"/>
                                          </p:val>
                                        </p:tav>
                                        <p:tav tm="100000">
                                          <p:val>
                                            <p:strVal val="#ppt_x"/>
                                          </p:val>
                                        </p:tav>
                                      </p:tavLst>
                                    </p:anim>
                                    <p:anim calcmode="lin" valueType="num">
                                      <p:cBhvr>
                                        <p:cTn id="69" dur="500" fill="hold"/>
                                        <p:tgtEl>
                                          <p:spTgt spid="54"/>
                                        </p:tgtEl>
                                        <p:attrNameLst>
                                          <p:attrName>ppt_y</p:attrName>
                                        </p:attrNameLst>
                                      </p:cBhvr>
                                      <p:tavLst>
                                        <p:tav tm="0">
                                          <p:val>
                                            <p:strVal val="#ppt_y+.1"/>
                                          </p:val>
                                        </p:tav>
                                        <p:tav tm="100000">
                                          <p:val>
                                            <p:strVal val="#ppt_y"/>
                                          </p:val>
                                        </p:tav>
                                      </p:tavLst>
                                    </p:anim>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p:cTn id="73" dur="500" fill="hold"/>
                                        <p:tgtEl>
                                          <p:spTgt spid="60"/>
                                        </p:tgtEl>
                                        <p:attrNameLst>
                                          <p:attrName>ppt_w</p:attrName>
                                        </p:attrNameLst>
                                      </p:cBhvr>
                                      <p:tavLst>
                                        <p:tav tm="0">
                                          <p:val>
                                            <p:fltVal val="0"/>
                                          </p:val>
                                        </p:tav>
                                        <p:tav tm="100000">
                                          <p:val>
                                            <p:strVal val="#ppt_w"/>
                                          </p:val>
                                        </p:tav>
                                      </p:tavLst>
                                    </p:anim>
                                    <p:anim calcmode="lin" valueType="num">
                                      <p:cBhvr>
                                        <p:cTn id="74" dur="500" fill="hold"/>
                                        <p:tgtEl>
                                          <p:spTgt spid="60"/>
                                        </p:tgtEl>
                                        <p:attrNameLst>
                                          <p:attrName>ppt_h</p:attrName>
                                        </p:attrNameLst>
                                      </p:cBhvr>
                                      <p:tavLst>
                                        <p:tav tm="0">
                                          <p:val>
                                            <p:fltVal val="0"/>
                                          </p:val>
                                        </p:tav>
                                        <p:tav tm="100000">
                                          <p:val>
                                            <p:strVal val="#ppt_h"/>
                                          </p:val>
                                        </p:tav>
                                      </p:tavLst>
                                    </p:anim>
                                    <p:animEffect transition="in" filter="fade">
                                      <p:cBhvr>
                                        <p:cTn id="7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8" grpId="0" animBg="1"/>
      <p:bldP spid="39" grpId="0"/>
      <p:bldP spid="43" grpId="0"/>
      <p:bldP spid="53" grpId="0" animBg="1"/>
      <p:bldP spid="58" grpId="0" animBg="1"/>
      <p:bldP spid="59" grpId="0"/>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1C7C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59468" y="122401"/>
            <a:ext cx="2423160" cy="400110"/>
          </a:xfrm>
          <a:prstGeom prst="rect">
            <a:avLst/>
          </a:prstGeom>
          <a:noFill/>
        </p:spPr>
        <p:txBody>
          <a:bodyPr wrap="square" rtlCol="0">
            <a:spAutoFit/>
          </a:bodyPr>
          <a:lstStyle/>
          <a:p>
            <a:r>
              <a:rPr lang="en-US" sz="2000" b="1" dirty="0">
                <a:latin typeface="Georgia" panose="02040502050405020303" pitchFamily="18" charset="0"/>
              </a:rPr>
              <a:t>Implementation</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88" y="2613897"/>
            <a:ext cx="11840328" cy="4130880"/>
          </a:xfrm>
          <a:prstGeom prst="rect">
            <a:avLst/>
          </a:prstGeom>
          <a:ln>
            <a:noFill/>
          </a:ln>
          <a:effectLst>
            <a:softEdge rad="112500"/>
          </a:effectLst>
        </p:spPr>
      </p:pic>
      <p:graphicFrame>
        <p:nvGraphicFramePr>
          <p:cNvPr id="14" name="Diagram 13"/>
          <p:cNvGraphicFramePr/>
          <p:nvPr>
            <p:extLst>
              <p:ext uri="{D42A27DB-BD31-4B8C-83A1-F6EECF244321}">
                <p14:modId xmlns:p14="http://schemas.microsoft.com/office/powerpoint/2010/main" val="116670285"/>
              </p:ext>
            </p:extLst>
          </p:nvPr>
        </p:nvGraphicFramePr>
        <p:xfrm>
          <a:off x="4684572" y="1945241"/>
          <a:ext cx="2744352" cy="5602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Slide Number Placeholder 12"/>
          <p:cNvSpPr>
            <a:spLocks noGrp="1"/>
          </p:cNvSpPr>
          <p:nvPr>
            <p:ph type="sldNum" sz="quarter" idx="12"/>
          </p:nvPr>
        </p:nvSpPr>
        <p:spPr/>
        <p:txBody>
          <a:bodyPr/>
          <a:lstStyle/>
          <a:p>
            <a:fld id="{169CF6B2-D877-4425-85C4-A15CD1838BE7}" type="slidenum">
              <a:rPr lang="en-US" smtClean="0"/>
              <a:t>19</a:t>
            </a:fld>
            <a:endParaRPr lang="en-US"/>
          </a:p>
        </p:txBody>
      </p:sp>
    </p:spTree>
    <p:extLst>
      <p:ext uri="{BB962C8B-B14F-4D97-AF65-F5344CB8AC3E}">
        <p14:creationId xmlns:p14="http://schemas.microsoft.com/office/powerpoint/2010/main" val="242711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884BCA-1978-49CC-8588-5399D7CABDE7}"/>
              </a:ext>
            </a:extLst>
          </p:cNvPr>
          <p:cNvGrpSpPr/>
          <p:nvPr/>
        </p:nvGrpSpPr>
        <p:grpSpPr>
          <a:xfrm>
            <a:off x="5162801" y="1387051"/>
            <a:ext cx="1853254" cy="274319"/>
            <a:chOff x="4679586" y="878988"/>
            <a:chExt cx="1434489" cy="190500"/>
          </a:xfrm>
        </p:grpSpPr>
        <p:sp>
          <p:nvSpPr>
            <p:cNvPr id="6" name="Oval 5">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Hexagon 10"/>
          <p:cNvSpPr/>
          <p:nvPr/>
        </p:nvSpPr>
        <p:spPr>
          <a:xfrm>
            <a:off x="4796076" y="1"/>
            <a:ext cx="2586552" cy="1291590"/>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89398" y="106891"/>
            <a:ext cx="2423160" cy="400110"/>
          </a:xfrm>
          <a:prstGeom prst="rect">
            <a:avLst/>
          </a:prstGeom>
          <a:noFill/>
        </p:spPr>
        <p:txBody>
          <a:bodyPr wrap="square" rtlCol="0">
            <a:spAutoFit/>
          </a:bodyPr>
          <a:lstStyle/>
          <a:p>
            <a:r>
              <a:rPr lang="en-US" sz="2000" b="1" dirty="0">
                <a:latin typeface="Georgia" panose="02040502050405020303" pitchFamily="18" charset="0"/>
              </a:rPr>
              <a:t>List of Contents</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17" name="Rectangle: Rounded Corners 53">
            <a:extLst>
              <a:ext uri="{FF2B5EF4-FFF2-40B4-BE49-F238E27FC236}">
                <a16:creationId xmlns:a16="http://schemas.microsoft.com/office/drawing/2014/main" id="{5BE1B05C-7396-433B-9488-FD0373102901}"/>
              </a:ext>
            </a:extLst>
          </p:cNvPr>
          <p:cNvSpPr/>
          <p:nvPr/>
        </p:nvSpPr>
        <p:spPr>
          <a:xfrm rot="21206600">
            <a:off x="8465747" y="5292106"/>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53">
            <a:extLst>
              <a:ext uri="{FF2B5EF4-FFF2-40B4-BE49-F238E27FC236}">
                <a16:creationId xmlns:a16="http://schemas.microsoft.com/office/drawing/2014/main" id="{5BE1B05C-7396-433B-9488-FD0373102901}"/>
              </a:ext>
            </a:extLst>
          </p:cNvPr>
          <p:cNvSpPr/>
          <p:nvPr/>
        </p:nvSpPr>
        <p:spPr>
          <a:xfrm rot="21206600">
            <a:off x="8411289" y="4507481"/>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53">
            <a:extLst>
              <a:ext uri="{FF2B5EF4-FFF2-40B4-BE49-F238E27FC236}">
                <a16:creationId xmlns:a16="http://schemas.microsoft.com/office/drawing/2014/main" id="{5BE1B05C-7396-433B-9488-FD0373102901}"/>
              </a:ext>
            </a:extLst>
          </p:cNvPr>
          <p:cNvSpPr/>
          <p:nvPr/>
        </p:nvSpPr>
        <p:spPr>
          <a:xfrm rot="21206600">
            <a:off x="8454680" y="3619054"/>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53">
            <a:extLst>
              <a:ext uri="{FF2B5EF4-FFF2-40B4-BE49-F238E27FC236}">
                <a16:creationId xmlns:a16="http://schemas.microsoft.com/office/drawing/2014/main" id="{5BE1B05C-7396-433B-9488-FD0373102901}"/>
              </a:ext>
            </a:extLst>
          </p:cNvPr>
          <p:cNvSpPr/>
          <p:nvPr/>
        </p:nvSpPr>
        <p:spPr>
          <a:xfrm rot="21206600">
            <a:off x="464129" y="4497219"/>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53">
            <a:extLst>
              <a:ext uri="{FF2B5EF4-FFF2-40B4-BE49-F238E27FC236}">
                <a16:creationId xmlns:a16="http://schemas.microsoft.com/office/drawing/2014/main" id="{5BE1B05C-7396-433B-9488-FD0373102901}"/>
              </a:ext>
            </a:extLst>
          </p:cNvPr>
          <p:cNvSpPr/>
          <p:nvPr/>
        </p:nvSpPr>
        <p:spPr>
          <a:xfrm rot="21206600">
            <a:off x="386362" y="1998225"/>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D59638D-BE4A-45B9-8FEF-DCDE613940D9}"/>
              </a:ext>
            </a:extLst>
          </p:cNvPr>
          <p:cNvSpPr/>
          <p:nvPr/>
        </p:nvSpPr>
        <p:spPr>
          <a:xfrm>
            <a:off x="4948524" y="3205074"/>
            <a:ext cx="2392680" cy="2392680"/>
          </a:xfrm>
          <a:prstGeom prst="ellipse">
            <a:avLst/>
          </a:prstGeom>
          <a:solidFill>
            <a:schemeClr val="tx1">
              <a:alpha val="50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B1FAC07-26C2-492A-A674-431DD6642294}"/>
              </a:ext>
            </a:extLst>
          </p:cNvPr>
          <p:cNvCxnSpPr/>
          <p:nvPr/>
        </p:nvCxnSpPr>
        <p:spPr>
          <a:xfrm>
            <a:off x="4055423" y="4173989"/>
            <a:ext cx="3868615" cy="0"/>
          </a:xfrm>
          <a:prstGeom prst="line">
            <a:avLst/>
          </a:prstGeom>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B6B3E554-9B00-40E5-AC04-944CE7968912}"/>
              </a:ext>
            </a:extLst>
          </p:cNvPr>
          <p:cNvSpPr/>
          <p:nvPr/>
        </p:nvSpPr>
        <p:spPr>
          <a:xfrm>
            <a:off x="5094087" y="3298276"/>
            <a:ext cx="1842868" cy="1842868"/>
          </a:xfrm>
          <a:prstGeom prst="ellipse">
            <a:avLst/>
          </a:prstGeom>
          <a:solidFill>
            <a:schemeClr val="bg1">
              <a:lumMod val="65000"/>
            </a:schemeClr>
          </a:solid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5">
            <a:extLst>
              <a:ext uri="{FF2B5EF4-FFF2-40B4-BE49-F238E27FC236}">
                <a16:creationId xmlns:a16="http://schemas.microsoft.com/office/drawing/2014/main" id="{AC896EFE-4A9E-43AC-B16E-73A23D735A69}"/>
              </a:ext>
            </a:extLst>
          </p:cNvPr>
          <p:cNvSpPr/>
          <p:nvPr/>
        </p:nvSpPr>
        <p:spPr>
          <a:xfrm>
            <a:off x="688455" y="1768760"/>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25872BD-B29E-462F-A908-E311AC23F2BB}"/>
              </a:ext>
            </a:extLst>
          </p:cNvPr>
          <p:cNvSpPr/>
          <p:nvPr/>
        </p:nvSpPr>
        <p:spPr>
          <a:xfrm>
            <a:off x="760720" y="1824598"/>
            <a:ext cx="551915" cy="519531"/>
          </a:xfrm>
          <a:prstGeom prst="ellipse">
            <a:avLst/>
          </a:prstGeom>
          <a:solidFill>
            <a:srgbClr val="B9D641"/>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43BD404-2DF9-40F9-AB1E-A956F44D5589}"/>
              </a:ext>
            </a:extLst>
          </p:cNvPr>
          <p:cNvSpPr txBox="1"/>
          <p:nvPr/>
        </p:nvSpPr>
        <p:spPr>
          <a:xfrm>
            <a:off x="740792" y="1910043"/>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01</a:t>
            </a:r>
            <a:endParaRPr lang="en-US" dirty="0">
              <a:solidFill>
                <a:schemeClr val="bg1"/>
              </a:solidFill>
              <a:latin typeface="Verdana" panose="020B0604030504040204" pitchFamily="34" charset="0"/>
              <a:ea typeface="Verdana" panose="020B0604030504040204" pitchFamily="34" charset="0"/>
            </a:endParaRPr>
          </a:p>
        </p:txBody>
      </p:sp>
      <p:sp>
        <p:nvSpPr>
          <p:cNvPr id="28" name="TextBox 27">
            <a:extLst>
              <a:ext uri="{FF2B5EF4-FFF2-40B4-BE49-F238E27FC236}">
                <a16:creationId xmlns:a16="http://schemas.microsoft.com/office/drawing/2014/main" id="{E8A79AC4-22C0-4005-8459-89D25376CB68}"/>
              </a:ext>
            </a:extLst>
          </p:cNvPr>
          <p:cNvSpPr txBox="1"/>
          <p:nvPr/>
        </p:nvSpPr>
        <p:spPr>
          <a:xfrm>
            <a:off x="1402915" y="1904194"/>
            <a:ext cx="1678858" cy="338554"/>
          </a:xfrm>
          <a:prstGeom prst="rect">
            <a:avLst/>
          </a:prstGeom>
          <a:noFill/>
        </p:spPr>
        <p:txBody>
          <a:bodyPr wrap="square" rtlCol="0">
            <a:spAutoFit/>
          </a:bodyPr>
          <a:lstStyle/>
          <a:p>
            <a:r>
              <a:rPr lang="en-US" sz="1600" dirty="0" smtClean="0">
                <a:solidFill>
                  <a:schemeClr val="tx1">
                    <a:lumMod val="75000"/>
                    <a:lumOff val="25000"/>
                  </a:schemeClr>
                </a:solidFill>
                <a:latin typeface="Verdana" panose="020B0604030504040204" pitchFamily="34" charset="0"/>
                <a:ea typeface="Verdana" panose="020B0604030504040204" pitchFamily="34" charset="0"/>
              </a:rPr>
              <a:t>Problem</a:t>
            </a:r>
            <a:endParaRPr lang="en-US" sz="1600" dirty="0">
              <a:solidFill>
                <a:schemeClr val="tx1">
                  <a:lumMod val="75000"/>
                  <a:lumOff val="25000"/>
                </a:schemeClr>
              </a:solidFill>
              <a:latin typeface="Verdana" panose="020B0604030504040204" pitchFamily="34" charset="0"/>
              <a:ea typeface="Verdana" panose="020B0604030504040204" pitchFamily="34" charset="0"/>
            </a:endParaRPr>
          </a:p>
        </p:txBody>
      </p:sp>
      <p:cxnSp>
        <p:nvCxnSpPr>
          <p:cNvPr id="29" name="Connector: Elbow 54">
            <a:extLst>
              <a:ext uri="{FF2B5EF4-FFF2-40B4-BE49-F238E27FC236}">
                <a16:creationId xmlns:a16="http://schemas.microsoft.com/office/drawing/2014/main" id="{97207A84-81E4-4E87-9347-721F32C8028E}"/>
              </a:ext>
            </a:extLst>
          </p:cNvPr>
          <p:cNvCxnSpPr/>
          <p:nvPr/>
        </p:nvCxnSpPr>
        <p:spPr>
          <a:xfrm rot="16200000" flipH="1">
            <a:off x="1968073" y="4149475"/>
            <a:ext cx="4188990" cy="2375"/>
          </a:xfrm>
          <a:prstGeom prst="bentConnector3">
            <a:avLst>
              <a:gd name="adj1" fmla="val 50000"/>
            </a:avLst>
          </a:prstGeom>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3EFEBEBF-84C7-4B4B-957C-E78AAB67D8BE}"/>
              </a:ext>
            </a:extLst>
          </p:cNvPr>
          <p:cNvSpPr/>
          <p:nvPr/>
        </p:nvSpPr>
        <p:spPr>
          <a:xfrm>
            <a:off x="3060071" y="2056167"/>
            <a:ext cx="156312" cy="127525"/>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4573" y="3846954"/>
            <a:ext cx="642179" cy="642179"/>
          </a:xfrm>
          <a:prstGeom prst="rect">
            <a:avLst/>
          </a:prstGeom>
        </p:spPr>
      </p:pic>
      <p:cxnSp>
        <p:nvCxnSpPr>
          <p:cNvPr id="32" name="Straight Connector 31">
            <a:extLst>
              <a:ext uri="{FF2B5EF4-FFF2-40B4-BE49-F238E27FC236}">
                <a16:creationId xmlns:a16="http://schemas.microsoft.com/office/drawing/2014/main" id="{8B1FAC07-26C2-492A-A674-431DD6642294}"/>
              </a:ext>
            </a:extLst>
          </p:cNvPr>
          <p:cNvCxnSpPr/>
          <p:nvPr/>
        </p:nvCxnSpPr>
        <p:spPr>
          <a:xfrm flipV="1">
            <a:off x="3328315" y="2069409"/>
            <a:ext cx="730064" cy="4624"/>
          </a:xfrm>
          <a:prstGeom prst="line">
            <a:avLst/>
          </a:prstGeom>
          <a:ln/>
        </p:spPr>
        <p:style>
          <a:lnRef idx="1">
            <a:schemeClr val="dk1"/>
          </a:lnRef>
          <a:fillRef idx="0">
            <a:schemeClr val="dk1"/>
          </a:fillRef>
          <a:effectRef idx="0">
            <a:schemeClr val="dk1"/>
          </a:effectRef>
          <a:fontRef idx="minor">
            <a:schemeClr val="tx1"/>
          </a:fontRef>
        </p:style>
      </p:cxnSp>
      <p:sp>
        <p:nvSpPr>
          <p:cNvPr id="33" name="Rectangle: Rounded Corners 53">
            <a:extLst>
              <a:ext uri="{FF2B5EF4-FFF2-40B4-BE49-F238E27FC236}">
                <a16:creationId xmlns:a16="http://schemas.microsoft.com/office/drawing/2014/main" id="{5BE1B05C-7396-433B-9488-FD0373102901}"/>
              </a:ext>
            </a:extLst>
          </p:cNvPr>
          <p:cNvSpPr/>
          <p:nvPr/>
        </p:nvSpPr>
        <p:spPr>
          <a:xfrm rot="21206600">
            <a:off x="400429" y="2830146"/>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5">
            <a:extLst>
              <a:ext uri="{FF2B5EF4-FFF2-40B4-BE49-F238E27FC236}">
                <a16:creationId xmlns:a16="http://schemas.microsoft.com/office/drawing/2014/main" id="{AC896EFE-4A9E-43AC-B16E-73A23D735A69}"/>
              </a:ext>
            </a:extLst>
          </p:cNvPr>
          <p:cNvSpPr/>
          <p:nvPr/>
        </p:nvSpPr>
        <p:spPr>
          <a:xfrm>
            <a:off x="677389" y="2618162"/>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625872BD-B29E-462F-A908-E311AC23F2BB}"/>
              </a:ext>
            </a:extLst>
          </p:cNvPr>
          <p:cNvSpPr/>
          <p:nvPr/>
        </p:nvSpPr>
        <p:spPr>
          <a:xfrm>
            <a:off x="749654" y="2674000"/>
            <a:ext cx="551915" cy="519531"/>
          </a:xfrm>
          <a:prstGeom prst="ellipse">
            <a:avLst/>
          </a:prstGeom>
          <a:solidFill>
            <a:srgbClr val="05BCFE"/>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43BD404-2DF9-40F9-AB1E-A956F44D5589}"/>
              </a:ext>
            </a:extLst>
          </p:cNvPr>
          <p:cNvSpPr txBox="1"/>
          <p:nvPr/>
        </p:nvSpPr>
        <p:spPr>
          <a:xfrm>
            <a:off x="732595" y="2757357"/>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02</a:t>
            </a:r>
            <a:endParaRPr lang="en-US" dirty="0">
              <a:solidFill>
                <a:schemeClr val="bg1"/>
              </a:solidFill>
              <a:latin typeface="Verdana" panose="020B0604030504040204" pitchFamily="34" charset="0"/>
              <a:ea typeface="Verdana" panose="020B0604030504040204" pitchFamily="34" charset="0"/>
            </a:endParaRPr>
          </a:p>
        </p:txBody>
      </p:sp>
      <p:sp>
        <p:nvSpPr>
          <p:cNvPr id="37" name="TextBox 36">
            <a:extLst>
              <a:ext uri="{FF2B5EF4-FFF2-40B4-BE49-F238E27FC236}">
                <a16:creationId xmlns:a16="http://schemas.microsoft.com/office/drawing/2014/main" id="{E8A79AC4-22C0-4005-8459-89D25376CB68}"/>
              </a:ext>
            </a:extLst>
          </p:cNvPr>
          <p:cNvSpPr txBox="1"/>
          <p:nvPr/>
        </p:nvSpPr>
        <p:spPr>
          <a:xfrm>
            <a:off x="1403000" y="2764593"/>
            <a:ext cx="1678858" cy="369332"/>
          </a:xfrm>
          <a:prstGeom prst="rect">
            <a:avLst/>
          </a:prstGeom>
          <a:noFill/>
        </p:spPr>
        <p:txBody>
          <a:bodyPr wrap="square" rtlCol="0">
            <a:spAutoFit/>
          </a:bodyPr>
          <a:lstStyle/>
          <a:p>
            <a:r>
              <a:rPr lang="en-US" dirty="0" smtClean="0">
                <a:solidFill>
                  <a:schemeClr val="tx1">
                    <a:lumMod val="75000"/>
                    <a:lumOff val="25000"/>
                  </a:schemeClr>
                </a:solidFill>
                <a:latin typeface="Verdana" panose="020B0604030504040204" pitchFamily="34" charset="0"/>
                <a:ea typeface="Verdana" panose="020B0604030504040204" pitchFamily="34" charset="0"/>
              </a:rPr>
              <a:t>Introduction</a:t>
            </a:r>
            <a:endParaRPr lang="en-US" sz="14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38" name="Oval 37">
            <a:extLst>
              <a:ext uri="{FF2B5EF4-FFF2-40B4-BE49-F238E27FC236}">
                <a16:creationId xmlns:a16="http://schemas.microsoft.com/office/drawing/2014/main" id="{3EFEBEBF-84C7-4B4B-957C-E78AAB67D8BE}"/>
              </a:ext>
            </a:extLst>
          </p:cNvPr>
          <p:cNvSpPr/>
          <p:nvPr/>
        </p:nvSpPr>
        <p:spPr>
          <a:xfrm>
            <a:off x="3049005" y="2905569"/>
            <a:ext cx="156312" cy="127525"/>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8B1FAC07-26C2-492A-A674-431DD6642294}"/>
              </a:ext>
            </a:extLst>
          </p:cNvPr>
          <p:cNvCxnSpPr/>
          <p:nvPr/>
        </p:nvCxnSpPr>
        <p:spPr>
          <a:xfrm flipV="1">
            <a:off x="3317249" y="2918811"/>
            <a:ext cx="730064" cy="4624"/>
          </a:xfrm>
          <a:prstGeom prst="line">
            <a:avLst/>
          </a:prstGeom>
          <a:ln/>
        </p:spPr>
        <p:style>
          <a:lnRef idx="1">
            <a:schemeClr val="dk1"/>
          </a:lnRef>
          <a:fillRef idx="0">
            <a:schemeClr val="dk1"/>
          </a:fillRef>
          <a:effectRef idx="0">
            <a:schemeClr val="dk1"/>
          </a:effectRef>
          <a:fontRef idx="minor">
            <a:schemeClr val="tx1"/>
          </a:fontRef>
        </p:style>
      </p:cxnSp>
      <p:sp>
        <p:nvSpPr>
          <p:cNvPr id="40" name="Rectangle: Rounded Corners 53">
            <a:extLst>
              <a:ext uri="{FF2B5EF4-FFF2-40B4-BE49-F238E27FC236}">
                <a16:creationId xmlns:a16="http://schemas.microsoft.com/office/drawing/2014/main" id="{5BE1B05C-7396-433B-9488-FD0373102901}"/>
              </a:ext>
            </a:extLst>
          </p:cNvPr>
          <p:cNvSpPr/>
          <p:nvPr/>
        </p:nvSpPr>
        <p:spPr>
          <a:xfrm rot="21206600">
            <a:off x="397428" y="3678113"/>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5">
            <a:extLst>
              <a:ext uri="{FF2B5EF4-FFF2-40B4-BE49-F238E27FC236}">
                <a16:creationId xmlns:a16="http://schemas.microsoft.com/office/drawing/2014/main" id="{AC896EFE-4A9E-43AC-B16E-73A23D735A69}"/>
              </a:ext>
            </a:extLst>
          </p:cNvPr>
          <p:cNvSpPr/>
          <p:nvPr/>
        </p:nvSpPr>
        <p:spPr>
          <a:xfrm>
            <a:off x="699521" y="3448648"/>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25872BD-B29E-462F-A908-E311AC23F2BB}"/>
              </a:ext>
            </a:extLst>
          </p:cNvPr>
          <p:cNvSpPr/>
          <p:nvPr/>
        </p:nvSpPr>
        <p:spPr>
          <a:xfrm>
            <a:off x="771786" y="3504486"/>
            <a:ext cx="551915" cy="519531"/>
          </a:xfrm>
          <a:prstGeom prst="ellipse">
            <a:avLst/>
          </a:prstGeom>
          <a:solidFill>
            <a:srgbClr val="7333A4"/>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43BD404-2DF9-40F9-AB1E-A956F44D5589}"/>
              </a:ext>
            </a:extLst>
          </p:cNvPr>
          <p:cNvSpPr txBox="1"/>
          <p:nvPr/>
        </p:nvSpPr>
        <p:spPr>
          <a:xfrm>
            <a:off x="749654" y="3571942"/>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03</a:t>
            </a:r>
            <a:endParaRPr lang="en-US" dirty="0">
              <a:solidFill>
                <a:schemeClr val="bg1"/>
              </a:solidFill>
              <a:latin typeface="Verdana" panose="020B0604030504040204" pitchFamily="34" charset="0"/>
              <a:ea typeface="Verdana" panose="020B0604030504040204" pitchFamily="34" charset="0"/>
            </a:endParaRPr>
          </a:p>
        </p:txBody>
      </p:sp>
      <p:sp>
        <p:nvSpPr>
          <p:cNvPr id="44" name="TextBox 43">
            <a:extLst>
              <a:ext uri="{FF2B5EF4-FFF2-40B4-BE49-F238E27FC236}">
                <a16:creationId xmlns:a16="http://schemas.microsoft.com/office/drawing/2014/main" id="{E8A79AC4-22C0-4005-8459-89D25376CB68}"/>
              </a:ext>
            </a:extLst>
          </p:cNvPr>
          <p:cNvSpPr txBox="1"/>
          <p:nvPr/>
        </p:nvSpPr>
        <p:spPr>
          <a:xfrm>
            <a:off x="1402915" y="3603278"/>
            <a:ext cx="1678858" cy="338554"/>
          </a:xfrm>
          <a:prstGeom prst="rect">
            <a:avLst/>
          </a:prstGeom>
          <a:noFill/>
        </p:spPr>
        <p:txBody>
          <a:bodyPr wrap="square" rtlCol="0">
            <a:spAutoFit/>
          </a:bodyPr>
          <a:lstStyle/>
          <a:p>
            <a:r>
              <a:rPr lang="en-US" sz="1600" dirty="0" smtClean="0">
                <a:solidFill>
                  <a:schemeClr val="tx1">
                    <a:lumMod val="75000"/>
                    <a:lumOff val="25000"/>
                  </a:schemeClr>
                </a:solidFill>
                <a:latin typeface="Verdana" panose="020B0604030504040204" pitchFamily="34" charset="0"/>
                <a:ea typeface="Verdana" panose="020B0604030504040204" pitchFamily="34" charset="0"/>
              </a:rPr>
              <a:t>Objectives</a:t>
            </a:r>
            <a:endParaRPr lang="en-US" sz="16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45" name="Oval 44">
            <a:extLst>
              <a:ext uri="{FF2B5EF4-FFF2-40B4-BE49-F238E27FC236}">
                <a16:creationId xmlns:a16="http://schemas.microsoft.com/office/drawing/2014/main" id="{3EFEBEBF-84C7-4B4B-957C-E78AAB67D8BE}"/>
              </a:ext>
            </a:extLst>
          </p:cNvPr>
          <p:cNvSpPr/>
          <p:nvPr/>
        </p:nvSpPr>
        <p:spPr>
          <a:xfrm>
            <a:off x="3071137" y="3736055"/>
            <a:ext cx="156312" cy="127525"/>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8B1FAC07-26C2-492A-A674-431DD6642294}"/>
              </a:ext>
            </a:extLst>
          </p:cNvPr>
          <p:cNvCxnSpPr/>
          <p:nvPr/>
        </p:nvCxnSpPr>
        <p:spPr>
          <a:xfrm flipV="1">
            <a:off x="3339381" y="3749297"/>
            <a:ext cx="730064" cy="4624"/>
          </a:xfrm>
          <a:prstGeom prst="line">
            <a:avLst/>
          </a:prstGeom>
          <a:ln/>
        </p:spPr>
        <p:style>
          <a:lnRef idx="1">
            <a:schemeClr val="dk1"/>
          </a:lnRef>
          <a:fillRef idx="0">
            <a:schemeClr val="dk1"/>
          </a:fillRef>
          <a:effectRef idx="0">
            <a:schemeClr val="dk1"/>
          </a:effectRef>
          <a:fontRef idx="minor">
            <a:schemeClr val="tx1"/>
          </a:fontRef>
        </p:style>
      </p:cxnSp>
      <p:sp>
        <p:nvSpPr>
          <p:cNvPr id="47" name="Rectangle: Rounded Corners 53">
            <a:extLst>
              <a:ext uri="{FF2B5EF4-FFF2-40B4-BE49-F238E27FC236}">
                <a16:creationId xmlns:a16="http://schemas.microsoft.com/office/drawing/2014/main" id="{5BE1B05C-7396-433B-9488-FD0373102901}"/>
              </a:ext>
            </a:extLst>
          </p:cNvPr>
          <p:cNvSpPr/>
          <p:nvPr/>
        </p:nvSpPr>
        <p:spPr>
          <a:xfrm rot="21206600">
            <a:off x="396817" y="4332910"/>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5">
            <a:extLst>
              <a:ext uri="{FF2B5EF4-FFF2-40B4-BE49-F238E27FC236}">
                <a16:creationId xmlns:a16="http://schemas.microsoft.com/office/drawing/2014/main" id="{AC896EFE-4A9E-43AC-B16E-73A23D735A69}"/>
              </a:ext>
            </a:extLst>
          </p:cNvPr>
          <p:cNvSpPr/>
          <p:nvPr/>
        </p:nvSpPr>
        <p:spPr>
          <a:xfrm>
            <a:off x="688455" y="4298050"/>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25872BD-B29E-462F-A908-E311AC23F2BB}"/>
              </a:ext>
            </a:extLst>
          </p:cNvPr>
          <p:cNvSpPr/>
          <p:nvPr/>
        </p:nvSpPr>
        <p:spPr>
          <a:xfrm>
            <a:off x="760720" y="4353888"/>
            <a:ext cx="551915" cy="519531"/>
          </a:xfrm>
          <a:prstGeom prst="ellipse">
            <a:avLst/>
          </a:prstGeom>
          <a:solidFill>
            <a:srgbClr val="CD0505"/>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43BD404-2DF9-40F9-AB1E-A956F44D5589}"/>
              </a:ext>
            </a:extLst>
          </p:cNvPr>
          <p:cNvSpPr txBox="1"/>
          <p:nvPr/>
        </p:nvSpPr>
        <p:spPr>
          <a:xfrm>
            <a:off x="740792" y="4437245"/>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04</a:t>
            </a:r>
            <a:endParaRPr lang="en-US" dirty="0">
              <a:solidFill>
                <a:schemeClr val="bg1"/>
              </a:solidFill>
              <a:latin typeface="Verdana" panose="020B0604030504040204" pitchFamily="34" charset="0"/>
              <a:ea typeface="Verdana" panose="020B0604030504040204" pitchFamily="34" charset="0"/>
            </a:endParaRPr>
          </a:p>
        </p:txBody>
      </p:sp>
      <p:sp>
        <p:nvSpPr>
          <p:cNvPr id="51" name="TextBox 50">
            <a:extLst>
              <a:ext uri="{FF2B5EF4-FFF2-40B4-BE49-F238E27FC236}">
                <a16:creationId xmlns:a16="http://schemas.microsoft.com/office/drawing/2014/main" id="{E8A79AC4-22C0-4005-8459-89D25376CB68}"/>
              </a:ext>
            </a:extLst>
          </p:cNvPr>
          <p:cNvSpPr txBox="1"/>
          <p:nvPr/>
        </p:nvSpPr>
        <p:spPr>
          <a:xfrm>
            <a:off x="1402915" y="4453143"/>
            <a:ext cx="1678858" cy="338554"/>
          </a:xfrm>
          <a:prstGeom prst="rect">
            <a:avLst/>
          </a:prstGeom>
          <a:noFill/>
        </p:spPr>
        <p:txBody>
          <a:bodyPr wrap="square" rtlCol="0">
            <a:spAutoFit/>
          </a:bodyPr>
          <a:lstStyle/>
          <a:p>
            <a:r>
              <a:rPr lang="en-US" sz="1600" dirty="0" smtClean="0">
                <a:solidFill>
                  <a:schemeClr val="tx1">
                    <a:lumMod val="75000"/>
                    <a:lumOff val="25000"/>
                  </a:schemeClr>
                </a:solidFill>
                <a:latin typeface="Verdana" panose="020B0604030504040204" pitchFamily="34" charset="0"/>
                <a:ea typeface="Verdana" panose="020B0604030504040204" pitchFamily="34" charset="0"/>
              </a:rPr>
              <a:t>Methodology</a:t>
            </a:r>
            <a:endParaRPr lang="en-US" sz="16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52" name="Oval 51">
            <a:extLst>
              <a:ext uri="{FF2B5EF4-FFF2-40B4-BE49-F238E27FC236}">
                <a16:creationId xmlns:a16="http://schemas.microsoft.com/office/drawing/2014/main" id="{3EFEBEBF-84C7-4B4B-957C-E78AAB67D8BE}"/>
              </a:ext>
            </a:extLst>
          </p:cNvPr>
          <p:cNvSpPr/>
          <p:nvPr/>
        </p:nvSpPr>
        <p:spPr>
          <a:xfrm>
            <a:off x="3060071" y="4585457"/>
            <a:ext cx="156312" cy="127525"/>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8B1FAC07-26C2-492A-A674-431DD6642294}"/>
              </a:ext>
            </a:extLst>
          </p:cNvPr>
          <p:cNvCxnSpPr/>
          <p:nvPr/>
        </p:nvCxnSpPr>
        <p:spPr>
          <a:xfrm flipV="1">
            <a:off x="3328315" y="4598699"/>
            <a:ext cx="730064" cy="4624"/>
          </a:xfrm>
          <a:prstGeom prst="line">
            <a:avLst/>
          </a:prstGeom>
          <a:ln/>
        </p:spPr>
        <p:style>
          <a:lnRef idx="1">
            <a:schemeClr val="dk1"/>
          </a:lnRef>
          <a:fillRef idx="0">
            <a:schemeClr val="dk1"/>
          </a:fillRef>
          <a:effectRef idx="0">
            <a:schemeClr val="dk1"/>
          </a:effectRef>
          <a:fontRef idx="minor">
            <a:schemeClr val="tx1"/>
          </a:fontRef>
        </p:style>
      </p:cxnSp>
      <p:sp>
        <p:nvSpPr>
          <p:cNvPr id="54" name="Rectangle: Rounded Corners 53">
            <a:extLst>
              <a:ext uri="{FF2B5EF4-FFF2-40B4-BE49-F238E27FC236}">
                <a16:creationId xmlns:a16="http://schemas.microsoft.com/office/drawing/2014/main" id="{5BE1B05C-7396-433B-9488-FD0373102901}"/>
              </a:ext>
            </a:extLst>
          </p:cNvPr>
          <p:cNvSpPr/>
          <p:nvPr/>
        </p:nvSpPr>
        <p:spPr>
          <a:xfrm rot="21206600">
            <a:off x="468670" y="5312723"/>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
            <a:extLst>
              <a:ext uri="{FF2B5EF4-FFF2-40B4-BE49-F238E27FC236}">
                <a16:creationId xmlns:a16="http://schemas.microsoft.com/office/drawing/2014/main" id="{AC896EFE-4A9E-43AC-B16E-73A23D735A69}"/>
              </a:ext>
            </a:extLst>
          </p:cNvPr>
          <p:cNvSpPr/>
          <p:nvPr/>
        </p:nvSpPr>
        <p:spPr>
          <a:xfrm>
            <a:off x="709976" y="5095107"/>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25872BD-B29E-462F-A908-E311AC23F2BB}"/>
              </a:ext>
            </a:extLst>
          </p:cNvPr>
          <p:cNvSpPr/>
          <p:nvPr/>
        </p:nvSpPr>
        <p:spPr>
          <a:xfrm>
            <a:off x="782241" y="5150945"/>
            <a:ext cx="551915" cy="519531"/>
          </a:xfrm>
          <a:prstGeom prst="ellipse">
            <a:avLst/>
          </a:prstGeom>
          <a:solidFill>
            <a:srgbClr val="EF3078"/>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43BD404-2DF9-40F9-AB1E-A956F44D5589}"/>
              </a:ext>
            </a:extLst>
          </p:cNvPr>
          <p:cNvSpPr txBox="1"/>
          <p:nvPr/>
        </p:nvSpPr>
        <p:spPr>
          <a:xfrm>
            <a:off x="762950" y="5246594"/>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05</a:t>
            </a:r>
            <a:endParaRPr lang="en-US" dirty="0">
              <a:solidFill>
                <a:schemeClr val="bg1"/>
              </a:solidFill>
              <a:latin typeface="Verdana" panose="020B0604030504040204" pitchFamily="34" charset="0"/>
              <a:ea typeface="Verdana" panose="020B0604030504040204" pitchFamily="34" charset="0"/>
            </a:endParaRPr>
          </a:p>
        </p:txBody>
      </p:sp>
      <p:sp>
        <p:nvSpPr>
          <p:cNvPr id="58" name="TextBox 57">
            <a:extLst>
              <a:ext uri="{FF2B5EF4-FFF2-40B4-BE49-F238E27FC236}">
                <a16:creationId xmlns:a16="http://schemas.microsoft.com/office/drawing/2014/main" id="{E8A79AC4-22C0-4005-8459-89D25376CB68}"/>
              </a:ext>
            </a:extLst>
          </p:cNvPr>
          <p:cNvSpPr txBox="1"/>
          <p:nvPr/>
        </p:nvSpPr>
        <p:spPr>
          <a:xfrm>
            <a:off x="1394267" y="5229719"/>
            <a:ext cx="1678858" cy="338554"/>
          </a:xfrm>
          <a:prstGeom prst="rect">
            <a:avLst/>
          </a:prstGeom>
          <a:noFill/>
        </p:spPr>
        <p:txBody>
          <a:bodyPr wrap="square" rtlCol="0">
            <a:spAutoFit/>
          </a:bodyPr>
          <a:lstStyle/>
          <a:p>
            <a:r>
              <a:rPr lang="en-US" sz="1600" dirty="0" smtClean="0">
                <a:solidFill>
                  <a:schemeClr val="tx1">
                    <a:lumMod val="75000"/>
                    <a:lumOff val="25000"/>
                  </a:schemeClr>
                </a:solidFill>
                <a:latin typeface="Verdana" panose="020B0604030504040204" pitchFamily="34" charset="0"/>
                <a:ea typeface="Verdana" panose="020B0604030504040204" pitchFamily="34" charset="0"/>
              </a:rPr>
              <a:t>Components</a:t>
            </a:r>
            <a:endParaRPr lang="en-US" sz="16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59" name="Oval 58">
            <a:extLst>
              <a:ext uri="{FF2B5EF4-FFF2-40B4-BE49-F238E27FC236}">
                <a16:creationId xmlns:a16="http://schemas.microsoft.com/office/drawing/2014/main" id="{3EFEBEBF-84C7-4B4B-957C-E78AAB67D8BE}"/>
              </a:ext>
            </a:extLst>
          </p:cNvPr>
          <p:cNvSpPr/>
          <p:nvPr/>
        </p:nvSpPr>
        <p:spPr>
          <a:xfrm>
            <a:off x="3081592" y="5382514"/>
            <a:ext cx="156312" cy="127525"/>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8B1FAC07-26C2-492A-A674-431DD6642294}"/>
              </a:ext>
            </a:extLst>
          </p:cNvPr>
          <p:cNvCxnSpPr/>
          <p:nvPr/>
        </p:nvCxnSpPr>
        <p:spPr>
          <a:xfrm flipV="1">
            <a:off x="3349836" y="5395756"/>
            <a:ext cx="730064" cy="4624"/>
          </a:xfrm>
          <a:prstGeom prst="line">
            <a:avLst/>
          </a:prstGeom>
          <a:ln/>
        </p:spPr>
        <p:style>
          <a:lnRef idx="1">
            <a:schemeClr val="dk1"/>
          </a:lnRef>
          <a:fillRef idx="0">
            <a:schemeClr val="dk1"/>
          </a:fillRef>
          <a:effectRef idx="0">
            <a:schemeClr val="dk1"/>
          </a:effectRef>
          <a:fontRef idx="minor">
            <a:schemeClr val="tx1"/>
          </a:fontRef>
        </p:style>
      </p:cxnSp>
      <p:sp>
        <p:nvSpPr>
          <p:cNvPr id="61" name="Rectangle: Rounded Corners 53">
            <a:extLst>
              <a:ext uri="{FF2B5EF4-FFF2-40B4-BE49-F238E27FC236}">
                <a16:creationId xmlns:a16="http://schemas.microsoft.com/office/drawing/2014/main" id="{5BE1B05C-7396-433B-9488-FD0373102901}"/>
              </a:ext>
            </a:extLst>
          </p:cNvPr>
          <p:cNvSpPr/>
          <p:nvPr/>
        </p:nvSpPr>
        <p:spPr>
          <a:xfrm rot="21206600">
            <a:off x="467155" y="5978432"/>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5">
            <a:extLst>
              <a:ext uri="{FF2B5EF4-FFF2-40B4-BE49-F238E27FC236}">
                <a16:creationId xmlns:a16="http://schemas.microsoft.com/office/drawing/2014/main" id="{AC896EFE-4A9E-43AC-B16E-73A23D735A69}"/>
              </a:ext>
            </a:extLst>
          </p:cNvPr>
          <p:cNvSpPr/>
          <p:nvPr/>
        </p:nvSpPr>
        <p:spPr>
          <a:xfrm>
            <a:off x="698910" y="5944509"/>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25872BD-B29E-462F-A908-E311AC23F2BB}"/>
              </a:ext>
            </a:extLst>
          </p:cNvPr>
          <p:cNvSpPr/>
          <p:nvPr/>
        </p:nvSpPr>
        <p:spPr>
          <a:xfrm>
            <a:off x="771175" y="6000347"/>
            <a:ext cx="551915" cy="519531"/>
          </a:xfrm>
          <a:prstGeom prst="ellipse">
            <a:avLst/>
          </a:prstGeom>
          <a:solidFill>
            <a:srgbClr val="FC1C1C"/>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643BD404-2DF9-40F9-AB1E-A956F44D5589}"/>
              </a:ext>
            </a:extLst>
          </p:cNvPr>
          <p:cNvSpPr txBox="1"/>
          <p:nvPr/>
        </p:nvSpPr>
        <p:spPr>
          <a:xfrm>
            <a:off x="750912" y="6085776"/>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06</a:t>
            </a:r>
            <a:endParaRPr lang="en-US" dirty="0">
              <a:solidFill>
                <a:schemeClr val="bg1"/>
              </a:solidFill>
              <a:latin typeface="Verdana" panose="020B0604030504040204" pitchFamily="34" charset="0"/>
              <a:ea typeface="Verdana" panose="020B0604030504040204" pitchFamily="34" charset="0"/>
            </a:endParaRPr>
          </a:p>
        </p:txBody>
      </p:sp>
      <p:sp>
        <p:nvSpPr>
          <p:cNvPr id="65" name="TextBox 64">
            <a:extLst>
              <a:ext uri="{FF2B5EF4-FFF2-40B4-BE49-F238E27FC236}">
                <a16:creationId xmlns:a16="http://schemas.microsoft.com/office/drawing/2014/main" id="{E8A79AC4-22C0-4005-8459-89D25376CB68}"/>
              </a:ext>
            </a:extLst>
          </p:cNvPr>
          <p:cNvSpPr txBox="1"/>
          <p:nvPr/>
        </p:nvSpPr>
        <p:spPr>
          <a:xfrm>
            <a:off x="1291590" y="6088880"/>
            <a:ext cx="1881623" cy="338554"/>
          </a:xfrm>
          <a:prstGeom prst="rect">
            <a:avLst/>
          </a:prstGeom>
          <a:noFill/>
        </p:spPr>
        <p:txBody>
          <a:bodyPr wrap="square" rtlCol="0">
            <a:spAutoFit/>
          </a:bodyPr>
          <a:lstStyle/>
          <a:p>
            <a:r>
              <a:rPr lang="en-US" sz="1600" dirty="0" smtClean="0">
                <a:solidFill>
                  <a:schemeClr val="tx1">
                    <a:lumMod val="75000"/>
                    <a:lumOff val="25000"/>
                  </a:schemeClr>
                </a:solidFill>
                <a:latin typeface="Verdana" panose="020B0604030504040204" pitchFamily="34" charset="0"/>
                <a:ea typeface="Verdana" panose="020B0604030504040204" pitchFamily="34" charset="0"/>
              </a:rPr>
              <a:t>Implementation</a:t>
            </a:r>
            <a:endParaRPr lang="en-US" sz="1600"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66" name="Oval 65">
            <a:extLst>
              <a:ext uri="{FF2B5EF4-FFF2-40B4-BE49-F238E27FC236}">
                <a16:creationId xmlns:a16="http://schemas.microsoft.com/office/drawing/2014/main" id="{3EFEBEBF-84C7-4B4B-957C-E78AAB67D8BE}"/>
              </a:ext>
            </a:extLst>
          </p:cNvPr>
          <p:cNvSpPr/>
          <p:nvPr/>
        </p:nvSpPr>
        <p:spPr>
          <a:xfrm>
            <a:off x="3070526" y="6231916"/>
            <a:ext cx="156312" cy="127525"/>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8B1FAC07-26C2-492A-A674-431DD6642294}"/>
              </a:ext>
            </a:extLst>
          </p:cNvPr>
          <p:cNvCxnSpPr/>
          <p:nvPr/>
        </p:nvCxnSpPr>
        <p:spPr>
          <a:xfrm flipV="1">
            <a:off x="3338770" y="6245158"/>
            <a:ext cx="730064" cy="4624"/>
          </a:xfrm>
          <a:prstGeom prst="line">
            <a:avLst/>
          </a:prstGeom>
          <a:ln/>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7916330" y="2918811"/>
            <a:ext cx="18327" cy="2498674"/>
          </a:xfrm>
          <a:prstGeom prst="line">
            <a:avLst/>
          </a:prstGeom>
        </p:spPr>
        <p:style>
          <a:lnRef idx="2">
            <a:schemeClr val="dk1"/>
          </a:lnRef>
          <a:fillRef idx="0">
            <a:schemeClr val="dk1"/>
          </a:fillRef>
          <a:effectRef idx="1">
            <a:schemeClr val="dk1"/>
          </a:effectRef>
          <a:fontRef idx="minor">
            <a:schemeClr val="tx1"/>
          </a:fontRef>
        </p:style>
      </p:cxnSp>
      <p:sp>
        <p:nvSpPr>
          <p:cNvPr id="69" name="Rectangle: Rounded Corners 53">
            <a:extLst>
              <a:ext uri="{FF2B5EF4-FFF2-40B4-BE49-F238E27FC236}">
                <a16:creationId xmlns:a16="http://schemas.microsoft.com/office/drawing/2014/main" id="{5BE1B05C-7396-433B-9488-FD0373102901}"/>
              </a:ext>
            </a:extLst>
          </p:cNvPr>
          <p:cNvSpPr/>
          <p:nvPr/>
        </p:nvSpPr>
        <p:spPr>
          <a:xfrm rot="21206600">
            <a:off x="8465747" y="2842339"/>
            <a:ext cx="3079428" cy="668580"/>
          </a:xfrm>
          <a:prstGeom prst="roundRect">
            <a:avLst/>
          </a:prstGeom>
          <a:solidFill>
            <a:schemeClr val="tx1"/>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H="1">
            <a:off x="7924038" y="2918811"/>
            <a:ext cx="764932" cy="0"/>
          </a:xfrm>
          <a:prstGeom prst="line">
            <a:avLst/>
          </a:prstGeom>
        </p:spPr>
        <p:style>
          <a:lnRef idx="2">
            <a:schemeClr val="dk1"/>
          </a:lnRef>
          <a:fillRef idx="0">
            <a:schemeClr val="dk1"/>
          </a:fillRef>
          <a:effectRef idx="1">
            <a:schemeClr val="dk1"/>
          </a:effectRef>
          <a:fontRef idx="minor">
            <a:schemeClr val="tx1"/>
          </a:fontRef>
        </p:style>
      </p:cxnSp>
      <p:sp>
        <p:nvSpPr>
          <p:cNvPr id="72" name="Rectangle: Rounded Corners 5">
            <a:extLst>
              <a:ext uri="{FF2B5EF4-FFF2-40B4-BE49-F238E27FC236}">
                <a16:creationId xmlns:a16="http://schemas.microsoft.com/office/drawing/2014/main" id="{AC896EFE-4A9E-43AC-B16E-73A23D735A69}"/>
              </a:ext>
            </a:extLst>
          </p:cNvPr>
          <p:cNvSpPr/>
          <p:nvPr/>
        </p:nvSpPr>
        <p:spPr>
          <a:xfrm>
            <a:off x="8685531" y="2617223"/>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25872BD-B29E-462F-A908-E311AC23F2BB}"/>
              </a:ext>
            </a:extLst>
          </p:cNvPr>
          <p:cNvSpPr/>
          <p:nvPr/>
        </p:nvSpPr>
        <p:spPr>
          <a:xfrm>
            <a:off x="10686986" y="2678903"/>
            <a:ext cx="551915" cy="519531"/>
          </a:xfrm>
          <a:prstGeom prst="ellipse">
            <a:avLst/>
          </a:prstGeom>
          <a:solidFill>
            <a:srgbClr val="FFC803"/>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643BD404-2DF9-40F9-AB1E-A956F44D5589}"/>
              </a:ext>
            </a:extLst>
          </p:cNvPr>
          <p:cNvSpPr txBox="1"/>
          <p:nvPr/>
        </p:nvSpPr>
        <p:spPr>
          <a:xfrm>
            <a:off x="10686986" y="2752818"/>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07</a:t>
            </a:r>
            <a:endParaRPr lang="en-US" dirty="0">
              <a:solidFill>
                <a:schemeClr val="bg1"/>
              </a:solidFill>
              <a:latin typeface="Verdana" panose="020B0604030504040204" pitchFamily="34" charset="0"/>
              <a:ea typeface="Verdana" panose="020B0604030504040204" pitchFamily="34" charset="0"/>
            </a:endParaRPr>
          </a:p>
        </p:txBody>
      </p:sp>
      <p:sp>
        <p:nvSpPr>
          <p:cNvPr id="75" name="TextBox 74">
            <a:extLst>
              <a:ext uri="{FF2B5EF4-FFF2-40B4-BE49-F238E27FC236}">
                <a16:creationId xmlns:a16="http://schemas.microsoft.com/office/drawing/2014/main" id="{E8A79AC4-22C0-4005-8459-89D25376CB68}"/>
              </a:ext>
            </a:extLst>
          </p:cNvPr>
          <p:cNvSpPr txBox="1"/>
          <p:nvPr/>
        </p:nvSpPr>
        <p:spPr>
          <a:xfrm>
            <a:off x="8976789" y="2746970"/>
            <a:ext cx="1732411" cy="338554"/>
          </a:xfrm>
          <a:prstGeom prst="rect">
            <a:avLst/>
          </a:prstGeom>
          <a:noFill/>
        </p:spPr>
        <p:txBody>
          <a:bodyPr wrap="square" rtlCol="0">
            <a:spAutoFit/>
          </a:bodyPr>
          <a:lstStyle/>
          <a:p>
            <a:r>
              <a:rPr lang="en-US" sz="1600" dirty="0" smtClean="0">
                <a:solidFill>
                  <a:schemeClr val="tx1">
                    <a:lumMod val="75000"/>
                    <a:lumOff val="25000"/>
                  </a:schemeClr>
                </a:solidFill>
                <a:latin typeface="Verdana" panose="020B0604030504040204" pitchFamily="34" charset="0"/>
                <a:ea typeface="Verdana" panose="020B0604030504040204" pitchFamily="34" charset="0"/>
              </a:rPr>
              <a:t>Demonstration</a:t>
            </a:r>
            <a:endParaRPr lang="en-US" sz="1600" dirty="0">
              <a:solidFill>
                <a:schemeClr val="tx1">
                  <a:lumMod val="75000"/>
                  <a:lumOff val="25000"/>
                </a:schemeClr>
              </a:solidFill>
              <a:latin typeface="Verdana" panose="020B0604030504040204" pitchFamily="34" charset="0"/>
              <a:ea typeface="Verdana" panose="020B0604030504040204" pitchFamily="34" charset="0"/>
            </a:endParaRPr>
          </a:p>
        </p:txBody>
      </p:sp>
      <p:cxnSp>
        <p:nvCxnSpPr>
          <p:cNvPr id="76" name="Straight Connector 75"/>
          <p:cNvCxnSpPr/>
          <p:nvPr/>
        </p:nvCxnSpPr>
        <p:spPr>
          <a:xfrm flipH="1">
            <a:off x="7924038" y="3729367"/>
            <a:ext cx="764932" cy="0"/>
          </a:xfrm>
          <a:prstGeom prst="line">
            <a:avLst/>
          </a:prstGeom>
        </p:spPr>
        <p:style>
          <a:lnRef idx="2">
            <a:schemeClr val="dk1"/>
          </a:lnRef>
          <a:fillRef idx="0">
            <a:schemeClr val="dk1"/>
          </a:fillRef>
          <a:effectRef idx="1">
            <a:schemeClr val="dk1"/>
          </a:effectRef>
          <a:fontRef idx="minor">
            <a:schemeClr val="tx1"/>
          </a:fontRef>
        </p:style>
      </p:cxnSp>
      <p:sp>
        <p:nvSpPr>
          <p:cNvPr id="77" name="Rectangle: Rounded Corners 5">
            <a:extLst>
              <a:ext uri="{FF2B5EF4-FFF2-40B4-BE49-F238E27FC236}">
                <a16:creationId xmlns:a16="http://schemas.microsoft.com/office/drawing/2014/main" id="{AC896EFE-4A9E-43AC-B16E-73A23D735A69}"/>
              </a:ext>
            </a:extLst>
          </p:cNvPr>
          <p:cNvSpPr/>
          <p:nvPr/>
        </p:nvSpPr>
        <p:spPr>
          <a:xfrm>
            <a:off x="8685531" y="3427779"/>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25872BD-B29E-462F-A908-E311AC23F2BB}"/>
              </a:ext>
            </a:extLst>
          </p:cNvPr>
          <p:cNvSpPr/>
          <p:nvPr/>
        </p:nvSpPr>
        <p:spPr>
          <a:xfrm>
            <a:off x="10686986" y="3489459"/>
            <a:ext cx="551915" cy="519531"/>
          </a:xfrm>
          <a:prstGeom prst="ellipse">
            <a:avLst/>
          </a:prstGeom>
          <a:solidFill>
            <a:srgbClr val="689847"/>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643BD404-2DF9-40F9-AB1E-A956F44D5589}"/>
              </a:ext>
            </a:extLst>
          </p:cNvPr>
          <p:cNvSpPr txBox="1"/>
          <p:nvPr/>
        </p:nvSpPr>
        <p:spPr>
          <a:xfrm>
            <a:off x="10686986" y="3563374"/>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08</a:t>
            </a:r>
            <a:endParaRPr lang="en-US" dirty="0">
              <a:solidFill>
                <a:schemeClr val="bg1"/>
              </a:solidFill>
              <a:latin typeface="Verdana" panose="020B0604030504040204" pitchFamily="34" charset="0"/>
              <a:ea typeface="Verdana" panose="020B0604030504040204" pitchFamily="34" charset="0"/>
            </a:endParaRPr>
          </a:p>
        </p:txBody>
      </p:sp>
      <p:sp>
        <p:nvSpPr>
          <p:cNvPr id="80" name="TextBox 79">
            <a:extLst>
              <a:ext uri="{FF2B5EF4-FFF2-40B4-BE49-F238E27FC236}">
                <a16:creationId xmlns:a16="http://schemas.microsoft.com/office/drawing/2014/main" id="{E8A79AC4-22C0-4005-8459-89D25376CB68}"/>
              </a:ext>
            </a:extLst>
          </p:cNvPr>
          <p:cNvSpPr txBox="1"/>
          <p:nvPr/>
        </p:nvSpPr>
        <p:spPr>
          <a:xfrm>
            <a:off x="8970782" y="3566477"/>
            <a:ext cx="1832336" cy="338554"/>
          </a:xfrm>
          <a:prstGeom prst="rect">
            <a:avLst/>
          </a:prstGeom>
          <a:noFill/>
        </p:spPr>
        <p:txBody>
          <a:bodyPr wrap="square" rtlCol="0">
            <a:spAutoFit/>
          </a:bodyPr>
          <a:lstStyle/>
          <a:p>
            <a:r>
              <a:rPr lang="en-US" sz="1600" dirty="0" smtClean="0">
                <a:solidFill>
                  <a:schemeClr val="tx1">
                    <a:lumMod val="75000"/>
                    <a:lumOff val="25000"/>
                  </a:schemeClr>
                </a:solidFill>
                <a:latin typeface="Verdana" panose="020B0604030504040204" pitchFamily="34" charset="0"/>
                <a:ea typeface="Verdana" panose="020B0604030504040204" pitchFamily="34" charset="0"/>
              </a:rPr>
              <a:t>Testing</a:t>
            </a:r>
            <a:endParaRPr lang="en-US" sz="1600" dirty="0">
              <a:solidFill>
                <a:schemeClr val="tx1">
                  <a:lumMod val="75000"/>
                  <a:lumOff val="25000"/>
                </a:schemeClr>
              </a:solidFill>
              <a:latin typeface="Verdana" panose="020B0604030504040204" pitchFamily="34" charset="0"/>
              <a:ea typeface="Verdana" panose="020B0604030504040204" pitchFamily="34" charset="0"/>
            </a:endParaRPr>
          </a:p>
        </p:txBody>
      </p:sp>
      <p:cxnSp>
        <p:nvCxnSpPr>
          <p:cNvPr id="81" name="Straight Connector 80"/>
          <p:cNvCxnSpPr/>
          <p:nvPr/>
        </p:nvCxnSpPr>
        <p:spPr>
          <a:xfrm flipH="1">
            <a:off x="7924038" y="4606929"/>
            <a:ext cx="764932" cy="0"/>
          </a:xfrm>
          <a:prstGeom prst="line">
            <a:avLst/>
          </a:prstGeom>
        </p:spPr>
        <p:style>
          <a:lnRef idx="2">
            <a:schemeClr val="dk1"/>
          </a:lnRef>
          <a:fillRef idx="0">
            <a:schemeClr val="dk1"/>
          </a:fillRef>
          <a:effectRef idx="1">
            <a:schemeClr val="dk1"/>
          </a:effectRef>
          <a:fontRef idx="minor">
            <a:schemeClr val="tx1"/>
          </a:fontRef>
        </p:style>
      </p:cxnSp>
      <p:sp>
        <p:nvSpPr>
          <p:cNvPr id="82" name="Rectangle: Rounded Corners 5">
            <a:extLst>
              <a:ext uri="{FF2B5EF4-FFF2-40B4-BE49-F238E27FC236}">
                <a16:creationId xmlns:a16="http://schemas.microsoft.com/office/drawing/2014/main" id="{AC896EFE-4A9E-43AC-B16E-73A23D735A69}"/>
              </a:ext>
            </a:extLst>
          </p:cNvPr>
          <p:cNvSpPr/>
          <p:nvPr/>
        </p:nvSpPr>
        <p:spPr>
          <a:xfrm>
            <a:off x="8685531" y="4305341"/>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625872BD-B29E-462F-A908-E311AC23F2BB}"/>
              </a:ext>
            </a:extLst>
          </p:cNvPr>
          <p:cNvSpPr/>
          <p:nvPr/>
        </p:nvSpPr>
        <p:spPr>
          <a:xfrm>
            <a:off x="10686986" y="4367021"/>
            <a:ext cx="551915" cy="519531"/>
          </a:xfrm>
          <a:prstGeom prst="ellipse">
            <a:avLst/>
          </a:prstGeom>
          <a:solidFill>
            <a:srgbClr val="3D3A3A"/>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643BD404-2DF9-40F9-AB1E-A956F44D5589}"/>
              </a:ext>
            </a:extLst>
          </p:cNvPr>
          <p:cNvSpPr txBox="1"/>
          <p:nvPr/>
        </p:nvSpPr>
        <p:spPr>
          <a:xfrm>
            <a:off x="10686986" y="4440936"/>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09</a:t>
            </a:r>
            <a:endParaRPr lang="en-US" dirty="0">
              <a:solidFill>
                <a:schemeClr val="bg1"/>
              </a:solidFill>
              <a:latin typeface="Verdana" panose="020B0604030504040204" pitchFamily="34" charset="0"/>
              <a:ea typeface="Verdana" panose="020B0604030504040204" pitchFamily="34" charset="0"/>
            </a:endParaRPr>
          </a:p>
        </p:txBody>
      </p:sp>
      <p:sp>
        <p:nvSpPr>
          <p:cNvPr id="85" name="TextBox 84">
            <a:extLst>
              <a:ext uri="{FF2B5EF4-FFF2-40B4-BE49-F238E27FC236}">
                <a16:creationId xmlns:a16="http://schemas.microsoft.com/office/drawing/2014/main" id="{E8A79AC4-22C0-4005-8459-89D25376CB68}"/>
              </a:ext>
            </a:extLst>
          </p:cNvPr>
          <p:cNvSpPr txBox="1"/>
          <p:nvPr/>
        </p:nvSpPr>
        <p:spPr>
          <a:xfrm>
            <a:off x="9017722" y="4467114"/>
            <a:ext cx="1678858" cy="369332"/>
          </a:xfrm>
          <a:prstGeom prst="rect">
            <a:avLst/>
          </a:prstGeom>
          <a:noFill/>
        </p:spPr>
        <p:txBody>
          <a:bodyPr wrap="square" rtlCol="0">
            <a:spAutoFit/>
          </a:bodyPr>
          <a:lstStyle/>
          <a:p>
            <a:r>
              <a:rPr lang="en-US" dirty="0" smtClean="0">
                <a:solidFill>
                  <a:schemeClr val="tx1">
                    <a:lumMod val="75000"/>
                    <a:lumOff val="25000"/>
                  </a:schemeClr>
                </a:solidFill>
                <a:latin typeface="Verdana" panose="020B0604030504040204" pitchFamily="34" charset="0"/>
                <a:ea typeface="Verdana" panose="020B0604030504040204" pitchFamily="34" charset="0"/>
              </a:rPr>
              <a:t>Future Work</a:t>
            </a:r>
            <a:endParaRPr lang="en-US" dirty="0">
              <a:solidFill>
                <a:schemeClr val="tx1">
                  <a:lumMod val="75000"/>
                  <a:lumOff val="25000"/>
                </a:schemeClr>
              </a:solidFill>
              <a:latin typeface="Verdana" panose="020B0604030504040204" pitchFamily="34" charset="0"/>
              <a:ea typeface="Verdana" panose="020B0604030504040204" pitchFamily="34" charset="0"/>
            </a:endParaRPr>
          </a:p>
        </p:txBody>
      </p:sp>
      <p:cxnSp>
        <p:nvCxnSpPr>
          <p:cNvPr id="86" name="Straight Connector 85"/>
          <p:cNvCxnSpPr/>
          <p:nvPr/>
        </p:nvCxnSpPr>
        <p:spPr>
          <a:xfrm flipH="1">
            <a:off x="7924038" y="5417485"/>
            <a:ext cx="764932" cy="0"/>
          </a:xfrm>
          <a:prstGeom prst="line">
            <a:avLst/>
          </a:prstGeom>
        </p:spPr>
        <p:style>
          <a:lnRef idx="2">
            <a:schemeClr val="dk1"/>
          </a:lnRef>
          <a:fillRef idx="0">
            <a:schemeClr val="dk1"/>
          </a:fillRef>
          <a:effectRef idx="1">
            <a:schemeClr val="dk1"/>
          </a:effectRef>
          <a:fontRef idx="minor">
            <a:schemeClr val="tx1"/>
          </a:fontRef>
        </p:style>
      </p:cxnSp>
      <p:sp>
        <p:nvSpPr>
          <p:cNvPr id="87" name="Rectangle: Rounded Corners 5">
            <a:extLst>
              <a:ext uri="{FF2B5EF4-FFF2-40B4-BE49-F238E27FC236}">
                <a16:creationId xmlns:a16="http://schemas.microsoft.com/office/drawing/2014/main" id="{AC896EFE-4A9E-43AC-B16E-73A23D735A69}"/>
              </a:ext>
            </a:extLst>
          </p:cNvPr>
          <p:cNvSpPr/>
          <p:nvPr/>
        </p:nvSpPr>
        <p:spPr>
          <a:xfrm>
            <a:off x="8685531" y="5115897"/>
            <a:ext cx="2639860" cy="64233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25872BD-B29E-462F-A908-E311AC23F2BB}"/>
              </a:ext>
            </a:extLst>
          </p:cNvPr>
          <p:cNvSpPr/>
          <p:nvPr/>
        </p:nvSpPr>
        <p:spPr>
          <a:xfrm>
            <a:off x="10686986" y="5177577"/>
            <a:ext cx="551915" cy="519531"/>
          </a:xfrm>
          <a:prstGeom prst="ellipse">
            <a:avLst/>
          </a:prstGeom>
          <a:solidFill>
            <a:srgbClr val="CC5F15"/>
          </a:solidFill>
          <a:effectLst>
            <a:outerShdw blurRad="50800" dist="38100" dir="2700000" algn="tl"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643BD404-2DF9-40F9-AB1E-A956F44D5589}"/>
              </a:ext>
            </a:extLst>
          </p:cNvPr>
          <p:cNvSpPr txBox="1"/>
          <p:nvPr/>
        </p:nvSpPr>
        <p:spPr>
          <a:xfrm>
            <a:off x="10686986" y="5251492"/>
            <a:ext cx="590495" cy="369332"/>
          </a:xfrm>
          <a:prstGeom prst="rect">
            <a:avLst/>
          </a:prstGeom>
          <a:noFill/>
        </p:spPr>
        <p:txBody>
          <a:bodyPr wrap="square" rtlCol="0">
            <a:spAutoFit/>
          </a:bodyPr>
          <a:lstStyle/>
          <a:p>
            <a:pPr algn="ctr"/>
            <a:r>
              <a:rPr lang="en-US" dirty="0" smtClean="0">
                <a:solidFill>
                  <a:schemeClr val="bg1"/>
                </a:solidFill>
                <a:latin typeface="Verdana" panose="020B0604030504040204" pitchFamily="34" charset="0"/>
                <a:ea typeface="Verdana" panose="020B0604030504040204" pitchFamily="34" charset="0"/>
              </a:rPr>
              <a:t>10</a:t>
            </a:r>
            <a:endParaRPr lang="en-US" dirty="0">
              <a:solidFill>
                <a:schemeClr val="bg1"/>
              </a:solidFill>
              <a:latin typeface="Verdana" panose="020B0604030504040204" pitchFamily="34" charset="0"/>
              <a:ea typeface="Verdana" panose="020B0604030504040204" pitchFamily="34" charset="0"/>
            </a:endParaRPr>
          </a:p>
        </p:txBody>
      </p:sp>
      <p:sp>
        <p:nvSpPr>
          <p:cNvPr id="90" name="TextBox 89">
            <a:extLst>
              <a:ext uri="{FF2B5EF4-FFF2-40B4-BE49-F238E27FC236}">
                <a16:creationId xmlns:a16="http://schemas.microsoft.com/office/drawing/2014/main" id="{E8A79AC4-22C0-4005-8459-89D25376CB68}"/>
              </a:ext>
            </a:extLst>
          </p:cNvPr>
          <p:cNvSpPr txBox="1"/>
          <p:nvPr/>
        </p:nvSpPr>
        <p:spPr>
          <a:xfrm>
            <a:off x="9082218" y="5237039"/>
            <a:ext cx="1678858" cy="369332"/>
          </a:xfrm>
          <a:prstGeom prst="rect">
            <a:avLst/>
          </a:prstGeom>
          <a:noFill/>
        </p:spPr>
        <p:txBody>
          <a:bodyPr wrap="square" rtlCol="0">
            <a:spAutoFit/>
          </a:bodyPr>
          <a:lstStyle/>
          <a:p>
            <a:r>
              <a:rPr lang="en-US" dirty="0" smtClean="0">
                <a:solidFill>
                  <a:schemeClr val="tx1">
                    <a:lumMod val="75000"/>
                    <a:lumOff val="25000"/>
                  </a:schemeClr>
                </a:solidFill>
                <a:latin typeface="Verdana" panose="020B0604030504040204" pitchFamily="34" charset="0"/>
                <a:ea typeface="Verdana" panose="020B0604030504040204" pitchFamily="34" charset="0"/>
              </a:rPr>
              <a:t>References</a:t>
            </a:r>
            <a:endParaRPr lang="en-US" dirty="0">
              <a:solidFill>
                <a:schemeClr val="tx1">
                  <a:lumMod val="75000"/>
                  <a:lumOff val="25000"/>
                </a:schemeClr>
              </a:solidFill>
              <a:latin typeface="Verdana" panose="020B0604030504040204" pitchFamily="34" charset="0"/>
              <a:ea typeface="Verdana" panose="020B0604030504040204" pitchFamily="34" charset="0"/>
            </a:endParaRPr>
          </a:p>
        </p:txBody>
      </p:sp>
      <p:sp>
        <p:nvSpPr>
          <p:cNvPr id="101" name="Oval 100">
            <a:extLst>
              <a:ext uri="{FF2B5EF4-FFF2-40B4-BE49-F238E27FC236}">
                <a16:creationId xmlns:a16="http://schemas.microsoft.com/office/drawing/2014/main" id="{75BD77EF-91B2-495C-A095-B465AA662228}"/>
              </a:ext>
            </a:extLst>
          </p:cNvPr>
          <p:cNvSpPr/>
          <p:nvPr/>
        </p:nvSpPr>
        <p:spPr>
          <a:xfrm>
            <a:off x="8812215" y="2828474"/>
            <a:ext cx="189919" cy="189919"/>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5BD77EF-91B2-495C-A095-B465AA662228}"/>
              </a:ext>
            </a:extLst>
          </p:cNvPr>
          <p:cNvSpPr/>
          <p:nvPr/>
        </p:nvSpPr>
        <p:spPr>
          <a:xfrm>
            <a:off x="8823595" y="3660383"/>
            <a:ext cx="189919" cy="189919"/>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5BD77EF-91B2-495C-A095-B465AA662228}"/>
              </a:ext>
            </a:extLst>
          </p:cNvPr>
          <p:cNvSpPr/>
          <p:nvPr/>
        </p:nvSpPr>
        <p:spPr>
          <a:xfrm>
            <a:off x="8823595" y="4527686"/>
            <a:ext cx="189919" cy="189919"/>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5BD77EF-91B2-495C-A095-B465AA662228}"/>
              </a:ext>
            </a:extLst>
          </p:cNvPr>
          <p:cNvSpPr/>
          <p:nvPr/>
        </p:nvSpPr>
        <p:spPr>
          <a:xfrm>
            <a:off x="8823595" y="5338846"/>
            <a:ext cx="189919" cy="189919"/>
          </a:xfrm>
          <a:prstGeom prst="ellipse">
            <a:avLst/>
          </a:prstGeom>
          <a:solidFill>
            <a:srgbClr val="FFC000"/>
          </a:solidFill>
          <a:ln>
            <a:noFill/>
          </a:ln>
          <a:effectLst>
            <a:innerShdw blurRad="381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Slide Number Placeholder 109"/>
          <p:cNvSpPr>
            <a:spLocks noGrp="1"/>
          </p:cNvSpPr>
          <p:nvPr>
            <p:ph type="sldNum" sz="quarter" idx="12"/>
          </p:nvPr>
        </p:nvSpPr>
        <p:spPr/>
        <p:txBody>
          <a:bodyPr/>
          <a:lstStyle/>
          <a:p>
            <a:fld id="{169CF6B2-D877-4425-85C4-A15CD1838BE7}" type="slidenum">
              <a:rPr lang="en-US" smtClean="0"/>
              <a:t>2</a:t>
            </a:fld>
            <a:endParaRPr lang="en-US"/>
          </a:p>
        </p:txBody>
      </p:sp>
    </p:spTree>
    <p:extLst>
      <p:ext uri="{BB962C8B-B14F-4D97-AF65-F5344CB8AC3E}">
        <p14:creationId xmlns:p14="http://schemas.microsoft.com/office/powerpoint/2010/main" val="88605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2344322"/>
            <a:ext cx="11395710" cy="4407330"/>
          </a:xfrm>
          <a:prstGeom prst="rect">
            <a:avLst/>
          </a:prstGeom>
          <a:ln>
            <a:noFill/>
          </a:ln>
          <a:effectLst>
            <a:outerShdw blurRad="190500" algn="tl" rotWithShape="0">
              <a:srgbClr val="000000">
                <a:alpha val="70000"/>
              </a:srgbClr>
            </a:outerShdw>
          </a:effectLst>
        </p:spPr>
      </p:pic>
      <p:grpSp>
        <p:nvGrpSpPr>
          <p:cNvPr id="5" name="Group 4"/>
          <p:cNvGrpSpPr/>
          <p:nvPr/>
        </p:nvGrpSpPr>
        <p:grpSpPr>
          <a:xfrm>
            <a:off x="5067917" y="1879082"/>
            <a:ext cx="1997919" cy="359774"/>
            <a:chOff x="0" y="4778"/>
            <a:chExt cx="1997919" cy="359774"/>
          </a:xfrm>
        </p:grpSpPr>
        <p:sp>
          <p:nvSpPr>
            <p:cNvPr id="6" name="Rounded Rectangle 5"/>
            <p:cNvSpPr/>
            <p:nvPr/>
          </p:nvSpPr>
          <p:spPr>
            <a:xfrm>
              <a:off x="0" y="4778"/>
              <a:ext cx="1997919" cy="35977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4"/>
            <p:cNvSpPr txBox="1"/>
            <p:nvPr/>
          </p:nvSpPr>
          <p:spPr>
            <a:xfrm>
              <a:off x="17563" y="22341"/>
              <a:ext cx="1962793" cy="3246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2000" b="1" kern="1200" dirty="0"/>
                <a:t>           </a:t>
              </a:r>
              <a:r>
                <a:rPr lang="en-US" sz="2000" b="1" dirty="0">
                  <a:solidFill>
                    <a:schemeClr val="tx1"/>
                  </a:solidFill>
                </a:rPr>
                <a:t>Code</a:t>
              </a:r>
              <a:endParaRPr lang="en-US" sz="2000" kern="1200" dirty="0">
                <a:solidFill>
                  <a:schemeClr val="tx1"/>
                </a:solidFill>
              </a:endParaRPr>
            </a:p>
          </p:txBody>
        </p:sp>
      </p:grpSp>
      <p:grpSp>
        <p:nvGrpSpPr>
          <p:cNvPr id="15" name="Group 14">
            <a:extLst>
              <a:ext uri="{FF2B5EF4-FFF2-40B4-BE49-F238E27FC236}">
                <a16:creationId xmlns:a16="http://schemas.microsoft.com/office/drawing/2014/main" id="{C34FFB4D-140A-AA5D-6EEC-D21931EF23AF}"/>
              </a:ext>
            </a:extLst>
          </p:cNvPr>
          <p:cNvGrpSpPr/>
          <p:nvPr/>
        </p:nvGrpSpPr>
        <p:grpSpPr>
          <a:xfrm>
            <a:off x="5162801" y="1516800"/>
            <a:ext cx="1853254" cy="274319"/>
            <a:chOff x="4679586" y="878988"/>
            <a:chExt cx="1434489" cy="190500"/>
          </a:xfrm>
        </p:grpSpPr>
        <p:sp>
          <p:nvSpPr>
            <p:cNvPr id="16" name="Oval 15">
              <a:extLst>
                <a:ext uri="{FF2B5EF4-FFF2-40B4-BE49-F238E27FC236}">
                  <a16:creationId xmlns:a16="http://schemas.microsoft.com/office/drawing/2014/main" id="{BE651EDD-4804-9627-D7EC-F7F96A40F673}"/>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5EF01FB-D141-B16F-B94C-CEE659F1D6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1B283C8-5B41-1C28-90A4-5969F9ECBC4D}"/>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C57E627-9FFF-2B02-7FF2-F512788D8086}"/>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F7A47A-0CA5-8989-E59D-B7041458E8FD}"/>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Hexagon 20">
            <a:extLst>
              <a:ext uri="{FF2B5EF4-FFF2-40B4-BE49-F238E27FC236}">
                <a16:creationId xmlns:a16="http://schemas.microsoft.com/office/drawing/2014/main" id="{3B4C4C7A-98DA-E91E-F85C-0F4CF299F7A2}"/>
              </a:ext>
            </a:extLst>
          </p:cNvPr>
          <p:cNvSpPr/>
          <p:nvPr/>
        </p:nvSpPr>
        <p:spPr>
          <a:xfrm>
            <a:off x="4796076" y="0"/>
            <a:ext cx="2586552" cy="1325879"/>
          </a:xfrm>
          <a:prstGeom prst="hexagon">
            <a:avLst/>
          </a:prstGeom>
          <a:solidFill>
            <a:srgbClr val="1C7C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E75635E-70FF-E235-20F6-CBDAFD6DC31E}"/>
              </a:ext>
            </a:extLst>
          </p:cNvPr>
          <p:cNvSpPr txBox="1"/>
          <p:nvPr/>
        </p:nvSpPr>
        <p:spPr>
          <a:xfrm>
            <a:off x="4959468" y="122401"/>
            <a:ext cx="2423160" cy="400110"/>
          </a:xfrm>
          <a:prstGeom prst="rect">
            <a:avLst/>
          </a:prstGeom>
          <a:noFill/>
        </p:spPr>
        <p:txBody>
          <a:bodyPr wrap="square" rtlCol="0">
            <a:spAutoFit/>
          </a:bodyPr>
          <a:lstStyle/>
          <a:p>
            <a:r>
              <a:rPr lang="en-US" sz="2000" b="1" dirty="0">
                <a:latin typeface="Georgia" panose="02040502050405020303" pitchFamily="18" charset="0"/>
              </a:rPr>
              <a:t>Implementation</a:t>
            </a:r>
          </a:p>
        </p:txBody>
      </p:sp>
      <p:pic>
        <p:nvPicPr>
          <p:cNvPr id="23" name="Picture 22">
            <a:extLst>
              <a:ext uri="{FF2B5EF4-FFF2-40B4-BE49-F238E27FC236}">
                <a16:creationId xmlns:a16="http://schemas.microsoft.com/office/drawing/2014/main" id="{AF0D06BF-3E0E-990F-D828-0539EE744A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2" name="Slide Number Placeholder 1"/>
          <p:cNvSpPr>
            <a:spLocks noGrp="1"/>
          </p:cNvSpPr>
          <p:nvPr>
            <p:ph type="sldNum" sz="quarter" idx="12"/>
          </p:nvPr>
        </p:nvSpPr>
        <p:spPr/>
        <p:txBody>
          <a:bodyPr/>
          <a:lstStyle/>
          <a:p>
            <a:fld id="{169CF6B2-D877-4425-85C4-A15CD1838BE7}" type="slidenum">
              <a:rPr lang="en-US" smtClean="0"/>
              <a:t>20</a:t>
            </a:fld>
            <a:endParaRPr lang="en-US"/>
          </a:p>
        </p:txBody>
      </p:sp>
    </p:spTree>
    <p:extLst>
      <p:ext uri="{BB962C8B-B14F-4D97-AF65-F5344CB8AC3E}">
        <p14:creationId xmlns:p14="http://schemas.microsoft.com/office/powerpoint/2010/main" val="165232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94347" y="1982040"/>
            <a:ext cx="11190010" cy="4320360"/>
            <a:chOff x="126126" y="2119139"/>
            <a:chExt cx="11926452" cy="4442761"/>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26" y="5951582"/>
              <a:ext cx="11926452" cy="6103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6" y="2119139"/>
              <a:ext cx="11926452" cy="3870182"/>
            </a:xfrm>
            <a:prstGeom prst="rect">
              <a:avLst/>
            </a:prstGeom>
          </p:spPr>
        </p:pic>
      </p:grpSp>
      <p:grpSp>
        <p:nvGrpSpPr>
          <p:cNvPr id="2" name="Group 1">
            <a:extLst>
              <a:ext uri="{FF2B5EF4-FFF2-40B4-BE49-F238E27FC236}">
                <a16:creationId xmlns:a16="http://schemas.microsoft.com/office/drawing/2014/main" id="{8E102EC1-E0C6-2B52-BA14-6B825FB6D500}"/>
              </a:ext>
            </a:extLst>
          </p:cNvPr>
          <p:cNvGrpSpPr/>
          <p:nvPr/>
        </p:nvGrpSpPr>
        <p:grpSpPr>
          <a:xfrm>
            <a:off x="5162801" y="1516800"/>
            <a:ext cx="1853254" cy="274319"/>
            <a:chOff x="4679586" y="878988"/>
            <a:chExt cx="1434489" cy="190500"/>
          </a:xfrm>
        </p:grpSpPr>
        <p:sp>
          <p:nvSpPr>
            <p:cNvPr id="4" name="Oval 3">
              <a:extLst>
                <a:ext uri="{FF2B5EF4-FFF2-40B4-BE49-F238E27FC236}">
                  <a16:creationId xmlns:a16="http://schemas.microsoft.com/office/drawing/2014/main" id="{59A1789E-7674-3715-464D-9235EC26D94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AFAD39F-1197-3117-E406-C04E1B96B4F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5EBBE7-593A-B662-2C5F-EE6CE053579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4BF025-F6CB-8445-9298-890F0B84DF4C}"/>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ACE11D6-74C2-780D-6845-731EFFE6AE74}"/>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Hexagon 11">
            <a:extLst>
              <a:ext uri="{FF2B5EF4-FFF2-40B4-BE49-F238E27FC236}">
                <a16:creationId xmlns:a16="http://schemas.microsoft.com/office/drawing/2014/main" id="{0AB15074-D6DD-D94D-BA3E-FE0C8119212C}"/>
              </a:ext>
            </a:extLst>
          </p:cNvPr>
          <p:cNvSpPr/>
          <p:nvPr/>
        </p:nvSpPr>
        <p:spPr>
          <a:xfrm>
            <a:off x="4796076" y="0"/>
            <a:ext cx="2586552" cy="1325879"/>
          </a:xfrm>
          <a:prstGeom prst="hexagon">
            <a:avLst/>
          </a:prstGeom>
          <a:solidFill>
            <a:srgbClr val="1C7CB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019D0E8-D0C0-9C42-D72A-4501D5EA258A}"/>
              </a:ext>
            </a:extLst>
          </p:cNvPr>
          <p:cNvSpPr txBox="1"/>
          <p:nvPr/>
        </p:nvSpPr>
        <p:spPr>
          <a:xfrm>
            <a:off x="4925178" y="-26189"/>
            <a:ext cx="2423160" cy="523220"/>
          </a:xfrm>
          <a:prstGeom prst="rect">
            <a:avLst/>
          </a:prstGeom>
          <a:noFill/>
        </p:spPr>
        <p:txBody>
          <a:bodyPr wrap="square" rtlCol="0">
            <a:spAutoFit/>
          </a:bodyPr>
          <a:lstStyle/>
          <a:p>
            <a:r>
              <a:rPr lang="en-US" sz="2800" b="1" dirty="0" smtClean="0">
                <a:latin typeface="Georgia" panose="02040502050405020303" pitchFamily="18" charset="0"/>
              </a:rPr>
              <a:t>       Code</a:t>
            </a:r>
            <a:endParaRPr lang="en-US" sz="2800" b="1" dirty="0">
              <a:latin typeface="Georgia" panose="02040502050405020303" pitchFamily="18" charset="0"/>
            </a:endParaRPr>
          </a:p>
        </p:txBody>
      </p:sp>
      <p:pic>
        <p:nvPicPr>
          <p:cNvPr id="16" name="Picture 15">
            <a:extLst>
              <a:ext uri="{FF2B5EF4-FFF2-40B4-BE49-F238E27FC236}">
                <a16:creationId xmlns:a16="http://schemas.microsoft.com/office/drawing/2014/main" id="{EAB94144-F87A-08F1-0C38-0E641FF88E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18" name="Slide Number Placeholder 17"/>
          <p:cNvSpPr>
            <a:spLocks noGrp="1"/>
          </p:cNvSpPr>
          <p:nvPr>
            <p:ph type="sldNum" sz="quarter" idx="12"/>
          </p:nvPr>
        </p:nvSpPr>
        <p:spPr/>
        <p:txBody>
          <a:bodyPr/>
          <a:lstStyle/>
          <a:p>
            <a:fld id="{169CF6B2-D877-4425-85C4-A15CD1838BE7}" type="slidenum">
              <a:rPr lang="en-US" smtClean="0"/>
              <a:t>21</a:t>
            </a:fld>
            <a:endParaRPr lang="en-US"/>
          </a:p>
        </p:txBody>
      </p:sp>
    </p:spTree>
    <p:extLst>
      <p:ext uri="{BB962C8B-B14F-4D97-AF65-F5344CB8AC3E}">
        <p14:creationId xmlns:p14="http://schemas.microsoft.com/office/powerpoint/2010/main" val="245493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3" name="Oval 2">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Hexagon 7"/>
          <p:cNvSpPr/>
          <p:nvPr/>
        </p:nvSpPr>
        <p:spPr>
          <a:xfrm>
            <a:off x="4796076" y="-8792"/>
            <a:ext cx="2586552" cy="1325879"/>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17327" y="95461"/>
            <a:ext cx="2423160" cy="707886"/>
          </a:xfrm>
          <a:prstGeom prst="rect">
            <a:avLst/>
          </a:prstGeom>
          <a:noFill/>
        </p:spPr>
        <p:txBody>
          <a:bodyPr wrap="square" rtlCol="0">
            <a:spAutoFit/>
          </a:bodyPr>
          <a:lstStyle/>
          <a:p>
            <a:r>
              <a:rPr lang="en-US" sz="2000" b="1" dirty="0">
                <a:latin typeface="Georgia" panose="02040502050405020303" pitchFamily="18" charset="0"/>
              </a:rPr>
              <a:t>Demonstration</a:t>
            </a:r>
          </a:p>
          <a:p>
            <a:r>
              <a:rPr lang="en-US" sz="2000" b="1" dirty="0">
                <a:latin typeface="Georgia" panose="02040502050405020303" pitchFamily="18" charset="0"/>
              </a:rPr>
              <a:t>        (Video)</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V="1">
            <a:off x="5934487" y="799270"/>
            <a:ext cx="502421" cy="435169"/>
          </a:xfrm>
          <a:prstGeom prst="rect">
            <a:avLst/>
          </a:prstGeom>
        </p:spPr>
      </p:pic>
      <p:sp>
        <p:nvSpPr>
          <p:cNvPr id="12" name="Slide Number Placeholder 11"/>
          <p:cNvSpPr>
            <a:spLocks noGrp="1"/>
          </p:cNvSpPr>
          <p:nvPr>
            <p:ph type="sldNum" sz="quarter" idx="12"/>
          </p:nvPr>
        </p:nvSpPr>
        <p:spPr/>
        <p:txBody>
          <a:bodyPr/>
          <a:lstStyle/>
          <a:p>
            <a:fld id="{169CF6B2-D877-4425-85C4-A15CD1838BE7}" type="slidenum">
              <a:rPr lang="en-US" smtClean="0"/>
              <a:t>22</a:t>
            </a:fld>
            <a:endParaRPr lang="en-US"/>
          </a:p>
        </p:txBody>
      </p:sp>
      <p:pic>
        <p:nvPicPr>
          <p:cNvPr id="11" name="20230104_1136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50288" y="1936719"/>
            <a:ext cx="2691425" cy="478475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00918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69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85933" y="33905"/>
            <a:ext cx="2423160" cy="461665"/>
          </a:xfrm>
          <a:prstGeom prst="rect">
            <a:avLst/>
          </a:prstGeom>
          <a:noFill/>
        </p:spPr>
        <p:txBody>
          <a:bodyPr wrap="square" rtlCol="0">
            <a:spAutoFit/>
          </a:bodyPr>
          <a:lstStyle/>
          <a:p>
            <a:r>
              <a:rPr lang="en-US" sz="2400" b="1" dirty="0">
                <a:latin typeface="Georgia" panose="02040502050405020303" pitchFamily="18" charset="0"/>
              </a:rPr>
              <a:t>  Comparison</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pic>
        <p:nvPicPr>
          <p:cNvPr id="2" name="Picture 1"/>
          <p:cNvPicPr>
            <a:picLocks noChangeAspect="1"/>
          </p:cNvPicPr>
          <p:nvPr/>
        </p:nvPicPr>
        <p:blipFill>
          <a:blip r:embed="rId3">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2258844" y="1791119"/>
            <a:ext cx="7414903" cy="4732247"/>
          </a:xfrm>
          <a:prstGeom prst="rect">
            <a:avLst/>
          </a:prstGeom>
        </p:spPr>
      </p:pic>
      <p:sp>
        <p:nvSpPr>
          <p:cNvPr id="13" name="Slide Number Placeholder 12"/>
          <p:cNvSpPr>
            <a:spLocks noGrp="1"/>
          </p:cNvSpPr>
          <p:nvPr>
            <p:ph type="sldNum" sz="quarter" idx="12"/>
          </p:nvPr>
        </p:nvSpPr>
        <p:spPr/>
        <p:txBody>
          <a:bodyPr/>
          <a:lstStyle/>
          <a:p>
            <a:fld id="{169CF6B2-D877-4425-85C4-A15CD1838BE7}" type="slidenum">
              <a:rPr lang="en-US" smtClean="0"/>
              <a:t>23</a:t>
            </a:fld>
            <a:endParaRPr lang="en-US"/>
          </a:p>
        </p:txBody>
      </p:sp>
    </p:spTree>
    <p:extLst>
      <p:ext uri="{BB962C8B-B14F-4D97-AF65-F5344CB8AC3E}">
        <p14:creationId xmlns:p14="http://schemas.microsoft.com/office/powerpoint/2010/main" val="2101187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279285" y="87448"/>
            <a:ext cx="2423160" cy="461665"/>
          </a:xfrm>
          <a:prstGeom prst="rect">
            <a:avLst/>
          </a:prstGeom>
          <a:noFill/>
        </p:spPr>
        <p:txBody>
          <a:bodyPr wrap="square" rtlCol="0">
            <a:spAutoFit/>
          </a:bodyPr>
          <a:lstStyle/>
          <a:p>
            <a:r>
              <a:rPr lang="en-US" sz="2400" b="1" dirty="0">
                <a:latin typeface="Georgia" panose="02040502050405020303" pitchFamily="18" charset="0"/>
              </a:rPr>
              <a:t>  Testing</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13" name="TextBox 12">
            <a:extLst>
              <a:ext uri="{FF2B5EF4-FFF2-40B4-BE49-F238E27FC236}">
                <a16:creationId xmlns:a16="http://schemas.microsoft.com/office/drawing/2014/main" id="{E2B5507A-93ED-404C-21AA-1A935197B3F4}"/>
              </a:ext>
            </a:extLst>
          </p:cNvPr>
          <p:cNvSpPr txBox="1"/>
          <p:nvPr/>
        </p:nvSpPr>
        <p:spPr>
          <a:xfrm>
            <a:off x="2592712" y="2092104"/>
            <a:ext cx="7569692" cy="461665"/>
          </a:xfrm>
          <a:prstGeom prst="rect">
            <a:avLst/>
          </a:prstGeom>
          <a:noFill/>
        </p:spPr>
        <p:txBody>
          <a:bodyPr wrap="square" rtlCol="0">
            <a:spAutoFit/>
          </a:bodyPr>
          <a:lstStyle/>
          <a:p>
            <a:pPr algn="ctr"/>
            <a:r>
              <a:rPr lang="en-US" sz="2400" b="1" dirty="0">
                <a:latin typeface="+mj-lt"/>
              </a:rPr>
              <a:t>Tested in a room using light generated from smart </a:t>
            </a:r>
            <a:r>
              <a:rPr lang="en-US" sz="2400" b="1" dirty="0" smtClean="0">
                <a:latin typeface="+mj-lt"/>
              </a:rPr>
              <a:t>phone.</a:t>
            </a:r>
            <a:endParaRPr lang="en-US" sz="2400" b="1" dirty="0">
              <a:latin typeface="+mj-lt"/>
            </a:endParaRPr>
          </a:p>
        </p:txBody>
      </p:sp>
      <p:sp>
        <p:nvSpPr>
          <p:cNvPr id="2" name="Slide Number Placeholder 1"/>
          <p:cNvSpPr>
            <a:spLocks noGrp="1"/>
          </p:cNvSpPr>
          <p:nvPr>
            <p:ph type="sldNum" sz="quarter" idx="12"/>
          </p:nvPr>
        </p:nvSpPr>
        <p:spPr/>
        <p:txBody>
          <a:bodyPr/>
          <a:lstStyle/>
          <a:p>
            <a:fld id="{169CF6B2-D877-4425-85C4-A15CD1838BE7}" type="slidenum">
              <a:rPr lang="en-US" smtClean="0"/>
              <a:t>24</a:t>
            </a:fld>
            <a:endParaRPr lang="en-US"/>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0198" y="2770712"/>
            <a:ext cx="2845878" cy="3996087"/>
          </a:xfrm>
          <a:prstGeom prst="rect">
            <a:avLst/>
          </a:prstGeom>
          <a:ln>
            <a:noFill/>
          </a:ln>
          <a:effectLst>
            <a:softEdge rad="112500"/>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2060" y="2788177"/>
            <a:ext cx="6407598" cy="3933298"/>
          </a:xfrm>
          <a:prstGeom prst="rect">
            <a:avLst/>
          </a:prstGeom>
          <a:ln>
            <a:noFill/>
          </a:ln>
          <a:effectLst>
            <a:softEdge rad="112500"/>
          </a:effectLst>
        </p:spPr>
      </p:pic>
    </p:spTree>
    <p:extLst>
      <p:ext uri="{BB962C8B-B14F-4D97-AF65-F5344CB8AC3E}">
        <p14:creationId xmlns:p14="http://schemas.microsoft.com/office/powerpoint/2010/main" val="3449970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279285" y="87448"/>
            <a:ext cx="2423160" cy="461665"/>
          </a:xfrm>
          <a:prstGeom prst="rect">
            <a:avLst/>
          </a:prstGeom>
          <a:noFill/>
        </p:spPr>
        <p:txBody>
          <a:bodyPr wrap="square" rtlCol="0">
            <a:spAutoFit/>
          </a:bodyPr>
          <a:lstStyle/>
          <a:p>
            <a:r>
              <a:rPr lang="en-US" sz="2400" b="1" dirty="0">
                <a:latin typeface="Georgia" panose="02040502050405020303" pitchFamily="18" charset="0"/>
              </a:rPr>
              <a:t>  Testing</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13" name="TextBox 12">
            <a:extLst>
              <a:ext uri="{FF2B5EF4-FFF2-40B4-BE49-F238E27FC236}">
                <a16:creationId xmlns:a16="http://schemas.microsoft.com/office/drawing/2014/main" id="{E2B5507A-93ED-404C-21AA-1A935197B3F4}"/>
              </a:ext>
            </a:extLst>
          </p:cNvPr>
          <p:cNvSpPr txBox="1"/>
          <p:nvPr/>
        </p:nvSpPr>
        <p:spPr>
          <a:xfrm>
            <a:off x="3779152" y="2187780"/>
            <a:ext cx="4848872" cy="461665"/>
          </a:xfrm>
          <a:prstGeom prst="rect">
            <a:avLst/>
          </a:prstGeom>
          <a:noFill/>
        </p:spPr>
        <p:txBody>
          <a:bodyPr wrap="square" rtlCol="0">
            <a:spAutoFit/>
          </a:bodyPr>
          <a:lstStyle/>
          <a:p>
            <a:r>
              <a:rPr lang="en-US" sz="2400" b="1" dirty="0" smtClean="0">
                <a:latin typeface="+mj-lt"/>
              </a:rPr>
              <a:t>    Tested </a:t>
            </a:r>
            <a:r>
              <a:rPr lang="en-US" sz="2400" b="1" dirty="0">
                <a:latin typeface="+mj-lt"/>
              </a:rPr>
              <a:t>in real world using sun </a:t>
            </a:r>
            <a:r>
              <a:rPr lang="en-US" sz="2400" b="1" dirty="0" smtClean="0">
                <a:latin typeface="+mj-lt"/>
              </a:rPr>
              <a:t>light.</a:t>
            </a:r>
            <a:endParaRPr lang="en-US" sz="2400" b="1" dirty="0">
              <a:latin typeface="+mj-lt"/>
            </a:endParaRPr>
          </a:p>
        </p:txBody>
      </p:sp>
      <p:sp>
        <p:nvSpPr>
          <p:cNvPr id="2" name="Slide Number Placeholder 1"/>
          <p:cNvSpPr>
            <a:spLocks noGrp="1"/>
          </p:cNvSpPr>
          <p:nvPr>
            <p:ph type="sldNum" sz="quarter" idx="12"/>
          </p:nvPr>
        </p:nvSpPr>
        <p:spPr/>
        <p:txBody>
          <a:bodyPr/>
          <a:lstStyle/>
          <a:p>
            <a:fld id="{169CF6B2-D877-4425-85C4-A15CD1838BE7}" type="slidenum">
              <a:rPr lang="en-US" smtClean="0"/>
              <a:t>25</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2547" y="2649445"/>
            <a:ext cx="4377690" cy="3945666"/>
          </a:xfrm>
          <a:prstGeom prst="rect">
            <a:avLst/>
          </a:prstGeom>
          <a:ln>
            <a:noFill/>
          </a:ln>
          <a:effectLst>
            <a:softEdge rad="112500"/>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2190" y="2649445"/>
            <a:ext cx="4473782" cy="3945666"/>
          </a:xfrm>
          <a:prstGeom prst="rect">
            <a:avLst/>
          </a:prstGeom>
          <a:ln>
            <a:noFill/>
          </a:ln>
          <a:effectLst>
            <a:softEdge rad="112500"/>
          </a:effectLst>
        </p:spPr>
      </p:pic>
    </p:spTree>
    <p:extLst>
      <p:ext uri="{BB962C8B-B14F-4D97-AF65-F5344CB8AC3E}">
        <p14:creationId xmlns:p14="http://schemas.microsoft.com/office/powerpoint/2010/main" val="25652055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664898" cy="1325879"/>
          </a:xfrm>
          <a:prstGeom prst="hexago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85933" y="33905"/>
            <a:ext cx="2423160" cy="461665"/>
          </a:xfrm>
          <a:prstGeom prst="rect">
            <a:avLst/>
          </a:prstGeom>
          <a:noFill/>
        </p:spPr>
        <p:txBody>
          <a:bodyPr wrap="square" rtlCol="0">
            <a:spAutoFit/>
          </a:bodyPr>
          <a:lstStyle/>
          <a:p>
            <a:r>
              <a:rPr lang="en-US" sz="2400" b="1" dirty="0">
                <a:latin typeface="Georgia" panose="02040502050405020303" pitchFamily="18" charset="0"/>
              </a:rPr>
              <a:t>  Future Work</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14" name="Oval 13">
            <a:extLst>
              <a:ext uri="{FF2B5EF4-FFF2-40B4-BE49-F238E27FC236}">
                <a16:creationId xmlns:a16="http://schemas.microsoft.com/office/drawing/2014/main" id="{9761C896-8C21-4ED1-BB97-9CE7B8F7807A}"/>
              </a:ext>
            </a:extLst>
          </p:cNvPr>
          <p:cNvSpPr/>
          <p:nvPr/>
        </p:nvSpPr>
        <p:spPr>
          <a:xfrm>
            <a:off x="2357160" y="2508343"/>
            <a:ext cx="3236890" cy="3236890"/>
          </a:xfrm>
          <a:prstGeom prst="ellipse">
            <a:avLst/>
          </a:prstGeom>
          <a:solidFill>
            <a:schemeClr val="bg1"/>
          </a:solidFill>
          <a:ln>
            <a:noFill/>
          </a:ln>
          <a:effectLst>
            <a:outerShdw blurRad="190500" dist="1270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tial Circle 36">
            <a:extLst>
              <a:ext uri="{FF2B5EF4-FFF2-40B4-BE49-F238E27FC236}">
                <a16:creationId xmlns:a16="http://schemas.microsoft.com/office/drawing/2014/main" id="{9CAE3C71-FD49-41D5-B6EA-CBAD23D6965C}"/>
              </a:ext>
            </a:extLst>
          </p:cNvPr>
          <p:cNvSpPr/>
          <p:nvPr/>
        </p:nvSpPr>
        <p:spPr>
          <a:xfrm rot="19555283">
            <a:off x="2367357" y="2511698"/>
            <a:ext cx="3230172" cy="3230172"/>
          </a:xfrm>
          <a:prstGeom prst="pie">
            <a:avLst>
              <a:gd name="adj1" fmla="val 533039"/>
              <a:gd name="adj2" fmla="val 2039325"/>
            </a:avLst>
          </a:prstGeom>
          <a:solidFill>
            <a:srgbClr val="BD25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Partial Circle 37">
            <a:extLst>
              <a:ext uri="{FF2B5EF4-FFF2-40B4-BE49-F238E27FC236}">
                <a16:creationId xmlns:a16="http://schemas.microsoft.com/office/drawing/2014/main" id="{E295E4FA-BAC9-4F12-A985-C42949E2D293}"/>
              </a:ext>
            </a:extLst>
          </p:cNvPr>
          <p:cNvSpPr/>
          <p:nvPr/>
        </p:nvSpPr>
        <p:spPr>
          <a:xfrm rot="18043804">
            <a:off x="2367357" y="2511696"/>
            <a:ext cx="3230172" cy="3230172"/>
          </a:xfrm>
          <a:prstGeom prst="pie">
            <a:avLst>
              <a:gd name="adj1" fmla="val 533039"/>
              <a:gd name="adj2" fmla="val 2039325"/>
            </a:avLst>
          </a:prstGeom>
          <a:solidFill>
            <a:srgbClr val="E7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Partial Circle 39">
            <a:extLst>
              <a:ext uri="{FF2B5EF4-FFF2-40B4-BE49-F238E27FC236}">
                <a16:creationId xmlns:a16="http://schemas.microsoft.com/office/drawing/2014/main" id="{42CEEFF0-FB42-4455-9D72-95B33BE199ED}"/>
              </a:ext>
            </a:extLst>
          </p:cNvPr>
          <p:cNvSpPr/>
          <p:nvPr/>
        </p:nvSpPr>
        <p:spPr>
          <a:xfrm rot="21045553">
            <a:off x="2367358" y="2511702"/>
            <a:ext cx="3230172" cy="3230172"/>
          </a:xfrm>
          <a:prstGeom prst="pie">
            <a:avLst>
              <a:gd name="adj1" fmla="val 533039"/>
              <a:gd name="adj2" fmla="val 2039325"/>
            </a:avLst>
          </a:prstGeom>
          <a:solidFill>
            <a:srgbClr val="593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Partial Circle 40">
            <a:extLst>
              <a:ext uri="{FF2B5EF4-FFF2-40B4-BE49-F238E27FC236}">
                <a16:creationId xmlns:a16="http://schemas.microsoft.com/office/drawing/2014/main" id="{B3F14FA2-C024-46F5-9D40-8746FB62EA3E}"/>
              </a:ext>
            </a:extLst>
          </p:cNvPr>
          <p:cNvSpPr/>
          <p:nvPr/>
        </p:nvSpPr>
        <p:spPr>
          <a:xfrm rot="984140">
            <a:off x="2367360" y="2502450"/>
            <a:ext cx="3230172" cy="3230172"/>
          </a:xfrm>
          <a:prstGeom prst="pie">
            <a:avLst>
              <a:gd name="adj1" fmla="val 533039"/>
              <a:gd name="adj2" fmla="val 2039325"/>
            </a:avLst>
          </a:prstGeom>
          <a:solidFill>
            <a:srgbClr val="00A0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C25BC93-0BD9-4D91-B885-6FAEF5AC44B5}"/>
              </a:ext>
            </a:extLst>
          </p:cNvPr>
          <p:cNvSpPr/>
          <p:nvPr/>
        </p:nvSpPr>
        <p:spPr>
          <a:xfrm>
            <a:off x="2972305" y="3123488"/>
            <a:ext cx="2006600" cy="2006600"/>
          </a:xfrm>
          <a:prstGeom prst="ellipse">
            <a:avLst/>
          </a:prstGeom>
          <a:gradFill flip="none" rotWithShape="1">
            <a:gsLst>
              <a:gs pos="0">
                <a:schemeClr val="bg1"/>
              </a:gs>
              <a:gs pos="100000">
                <a:schemeClr val="bg1">
                  <a:lumMod val="85000"/>
                </a:schemeClr>
              </a:gs>
            </a:gsLst>
            <a:lin ang="13500000" scaled="1"/>
            <a:tileRect/>
          </a:gradFill>
          <a:ln>
            <a:noFill/>
          </a:ln>
          <a:effectLst>
            <a:outerShdw blurRad="190500" dist="1270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5546733-B29D-4688-A34F-49A40200489B}"/>
              </a:ext>
            </a:extLst>
          </p:cNvPr>
          <p:cNvSpPr/>
          <p:nvPr/>
        </p:nvSpPr>
        <p:spPr>
          <a:xfrm>
            <a:off x="3200905" y="3352088"/>
            <a:ext cx="1549400" cy="15494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4A3A2AF-9A67-471F-8C92-3A7E9F9A5608}"/>
              </a:ext>
            </a:extLst>
          </p:cNvPr>
          <p:cNvSpPr txBox="1"/>
          <p:nvPr/>
        </p:nvSpPr>
        <p:spPr>
          <a:xfrm>
            <a:off x="3085109" y="3931438"/>
            <a:ext cx="1842424" cy="584775"/>
          </a:xfrm>
          <a:prstGeom prst="rect">
            <a:avLst/>
          </a:prstGeom>
          <a:noFill/>
        </p:spPr>
        <p:txBody>
          <a:bodyPr wrap="square" rtlCol="0">
            <a:spAutoFit/>
          </a:bodyPr>
          <a:lstStyle/>
          <a:p>
            <a:pPr algn="ctr"/>
            <a:r>
              <a:rPr lang="en-US" sz="1600" b="1" spc="300" dirty="0" smtClean="0">
                <a:solidFill>
                  <a:srgbClr val="44C3C0"/>
                </a:solidFill>
                <a:effectLst>
                  <a:outerShdw blurRad="101600" dist="63500" dir="2700000" algn="tl" rotWithShape="0">
                    <a:prstClr val="black">
                      <a:alpha val="41000"/>
                    </a:prstClr>
                  </a:outerShdw>
                </a:effectLst>
                <a:latin typeface="Felix Titling" panose="04060505060202020A04" pitchFamily="82" charset="0"/>
              </a:rPr>
              <a:t>Future Work</a:t>
            </a:r>
            <a:endParaRPr lang="en-US" sz="1600" spc="600" dirty="0">
              <a:solidFill>
                <a:schemeClr val="tx1">
                  <a:lumMod val="75000"/>
                  <a:lumOff val="25000"/>
                </a:schemeClr>
              </a:solidFill>
              <a:effectLst>
                <a:outerShdw blurRad="101600" dist="63500" dir="2700000" algn="tl" rotWithShape="0">
                  <a:prstClr val="black">
                    <a:alpha val="41000"/>
                  </a:prstClr>
                </a:outerShdw>
              </a:effectLst>
              <a:latin typeface="Felix Titling" panose="04060505060202020A04" pitchFamily="82" charset="0"/>
            </a:endParaRPr>
          </a:p>
        </p:txBody>
      </p:sp>
      <p:grpSp>
        <p:nvGrpSpPr>
          <p:cNvPr id="22" name="Group 21"/>
          <p:cNvGrpSpPr/>
          <p:nvPr/>
        </p:nvGrpSpPr>
        <p:grpSpPr>
          <a:xfrm>
            <a:off x="5222008" y="2188661"/>
            <a:ext cx="3727844" cy="923999"/>
            <a:chOff x="5003649" y="1824980"/>
            <a:chExt cx="3727844" cy="923999"/>
          </a:xfrm>
        </p:grpSpPr>
        <p:cxnSp>
          <p:nvCxnSpPr>
            <p:cNvPr id="23" name="Straight Arrow Connector 22">
              <a:extLst>
                <a:ext uri="{FF2B5EF4-FFF2-40B4-BE49-F238E27FC236}">
                  <a16:creationId xmlns:a16="http://schemas.microsoft.com/office/drawing/2014/main" id="{39F1C6A5-2A6B-4AF7-9A72-D13F3EA231C1}"/>
                </a:ext>
              </a:extLst>
            </p:cNvPr>
            <p:cNvCxnSpPr>
              <a:cxnSpLocks/>
            </p:cNvCxnSpPr>
            <p:nvPr/>
          </p:nvCxnSpPr>
          <p:spPr>
            <a:xfrm flipV="1">
              <a:off x="5003649" y="2191356"/>
              <a:ext cx="803560" cy="55762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52">
              <a:extLst>
                <a:ext uri="{FF2B5EF4-FFF2-40B4-BE49-F238E27FC236}">
                  <a16:creationId xmlns:a16="http://schemas.microsoft.com/office/drawing/2014/main" id="{AAD1D8CE-23CA-4164-8BCF-1775C2CD4953}"/>
                </a:ext>
              </a:extLst>
            </p:cNvPr>
            <p:cNvSpPr/>
            <p:nvPr/>
          </p:nvSpPr>
          <p:spPr>
            <a:xfrm>
              <a:off x="5859399" y="1850332"/>
              <a:ext cx="2872094" cy="780295"/>
            </a:xfrm>
            <a:prstGeom prst="roundRect">
              <a:avLst>
                <a:gd name="adj" fmla="val 50000"/>
              </a:avLst>
            </a:prstGeom>
            <a:gradFill flip="none" rotWithShape="1">
              <a:gsLst>
                <a:gs pos="0">
                  <a:srgbClr val="FF851A"/>
                </a:gs>
                <a:gs pos="97000">
                  <a:srgbClr val="E70000"/>
                </a:gs>
              </a:gsLst>
              <a:lin ang="0" scaled="1"/>
              <a:tileRect/>
            </a:gra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84B8AFC-EEA7-42C3-8AAD-057B4DE359AA}"/>
                </a:ext>
              </a:extLst>
            </p:cNvPr>
            <p:cNvSpPr/>
            <p:nvPr/>
          </p:nvSpPr>
          <p:spPr>
            <a:xfrm>
              <a:off x="5921165" y="1897579"/>
              <a:ext cx="685800" cy="685800"/>
            </a:xfrm>
            <a:prstGeom prst="ellipse">
              <a:avLst/>
            </a:prstGeom>
            <a:solidFill>
              <a:schemeClr val="bg1"/>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F381830-6816-42CF-B9F1-848EE29C6252}"/>
                </a:ext>
              </a:extLst>
            </p:cNvPr>
            <p:cNvSpPr txBox="1"/>
            <p:nvPr/>
          </p:nvSpPr>
          <p:spPr>
            <a:xfrm>
              <a:off x="6067573" y="1941646"/>
              <a:ext cx="338568" cy="523220"/>
            </a:xfrm>
            <a:prstGeom prst="rect">
              <a:avLst/>
            </a:prstGeom>
            <a:no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1</a:t>
              </a:r>
            </a:p>
          </p:txBody>
        </p:sp>
        <p:sp>
          <p:nvSpPr>
            <p:cNvPr id="27" name="TextBox 26">
              <a:extLst>
                <a:ext uri="{FF2B5EF4-FFF2-40B4-BE49-F238E27FC236}">
                  <a16:creationId xmlns:a16="http://schemas.microsoft.com/office/drawing/2014/main" id="{D9C39B54-5068-4E9F-A0A2-E2D6B9FDB0D4}"/>
                </a:ext>
              </a:extLst>
            </p:cNvPr>
            <p:cNvSpPr txBox="1"/>
            <p:nvPr/>
          </p:nvSpPr>
          <p:spPr>
            <a:xfrm>
              <a:off x="6625470" y="1824980"/>
              <a:ext cx="1846622" cy="830997"/>
            </a:xfrm>
            <a:prstGeom prst="rect">
              <a:avLst/>
            </a:prstGeom>
            <a:noFill/>
          </p:spPr>
          <p:txBody>
            <a:bodyPr wrap="square" rtlCol="0">
              <a:spAutoFit/>
            </a:bodyPr>
            <a:lstStyle/>
            <a:p>
              <a:r>
                <a:rPr lang="en-US" sz="1600" b="1" dirty="0" smtClean="0">
                  <a:solidFill>
                    <a:schemeClr val="bg1"/>
                  </a:solidFill>
                  <a:latin typeface="Bahnschrift Light" panose="020B0502040204020203" pitchFamily="34" charset="0"/>
                </a:rPr>
                <a:t>Double axis tracking(Vertical and Horizontal)</a:t>
              </a:r>
              <a:endParaRPr lang="en-US" sz="1100" b="1" dirty="0">
                <a:solidFill>
                  <a:schemeClr val="bg1"/>
                </a:solidFill>
                <a:latin typeface="Bahnschrift Light" panose="020B0502040204020203" pitchFamily="34" charset="0"/>
              </a:endParaRPr>
            </a:p>
          </p:txBody>
        </p:sp>
      </p:grpSp>
      <p:grpSp>
        <p:nvGrpSpPr>
          <p:cNvPr id="28" name="Group 27"/>
          <p:cNvGrpSpPr/>
          <p:nvPr/>
        </p:nvGrpSpPr>
        <p:grpSpPr>
          <a:xfrm>
            <a:off x="5244663" y="5136526"/>
            <a:ext cx="3705189" cy="1005349"/>
            <a:chOff x="5026304" y="4772845"/>
            <a:chExt cx="3705189" cy="1005349"/>
          </a:xfrm>
        </p:grpSpPr>
        <p:cxnSp>
          <p:nvCxnSpPr>
            <p:cNvPr id="29" name="Straight Arrow Connector 28">
              <a:extLst>
                <a:ext uri="{FF2B5EF4-FFF2-40B4-BE49-F238E27FC236}">
                  <a16:creationId xmlns:a16="http://schemas.microsoft.com/office/drawing/2014/main" id="{1AB8166C-8AB1-446E-9535-B7BE4A21D392}"/>
                </a:ext>
              </a:extLst>
            </p:cNvPr>
            <p:cNvCxnSpPr>
              <a:cxnSpLocks/>
            </p:cNvCxnSpPr>
            <p:nvPr/>
          </p:nvCxnSpPr>
          <p:spPr>
            <a:xfrm>
              <a:off x="5026304" y="4772845"/>
              <a:ext cx="752172" cy="54683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55">
              <a:extLst>
                <a:ext uri="{FF2B5EF4-FFF2-40B4-BE49-F238E27FC236}">
                  <a16:creationId xmlns:a16="http://schemas.microsoft.com/office/drawing/2014/main" id="{CEB31C13-FE45-402C-8A4F-B67597F78EE4}"/>
                </a:ext>
              </a:extLst>
            </p:cNvPr>
            <p:cNvSpPr/>
            <p:nvPr/>
          </p:nvSpPr>
          <p:spPr>
            <a:xfrm>
              <a:off x="5859399" y="4997899"/>
              <a:ext cx="2872094" cy="780295"/>
            </a:xfrm>
            <a:prstGeom prst="roundRect">
              <a:avLst>
                <a:gd name="adj" fmla="val 50000"/>
              </a:avLst>
            </a:prstGeom>
            <a:gradFill flip="none" rotWithShape="1">
              <a:gsLst>
                <a:gs pos="0">
                  <a:srgbClr val="00A7DF"/>
                </a:gs>
                <a:gs pos="97000">
                  <a:srgbClr val="00A0B1"/>
                </a:gs>
              </a:gsLst>
              <a:lin ang="0" scaled="1"/>
              <a:tileRect/>
            </a:gra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49B34C4-FCD2-47E6-9B5C-D6BDDE3215CA}"/>
                </a:ext>
              </a:extLst>
            </p:cNvPr>
            <p:cNvSpPr/>
            <p:nvPr/>
          </p:nvSpPr>
          <p:spPr>
            <a:xfrm>
              <a:off x="5921165" y="5057606"/>
              <a:ext cx="685800" cy="685800"/>
            </a:xfrm>
            <a:prstGeom prst="ellipse">
              <a:avLst/>
            </a:prstGeom>
            <a:solidFill>
              <a:schemeClr val="bg1"/>
            </a:solidFill>
            <a:ln>
              <a:noFill/>
            </a:ln>
            <a:effectLst>
              <a:outerShdw blurRad="127000" dist="762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98EBBC-DC0C-4DDB-9F1A-27A1323BA208}"/>
                </a:ext>
              </a:extLst>
            </p:cNvPr>
            <p:cNvSpPr txBox="1"/>
            <p:nvPr/>
          </p:nvSpPr>
          <p:spPr>
            <a:xfrm>
              <a:off x="6065707" y="5100602"/>
              <a:ext cx="338568" cy="523220"/>
            </a:xfrm>
            <a:prstGeom prst="rect">
              <a:avLst/>
            </a:prstGeom>
            <a:noFill/>
          </p:spPr>
          <p:txBody>
            <a:bodyPr wrap="square" rtlCol="0">
              <a:spAutoFit/>
            </a:bodyPr>
            <a:lstStyle/>
            <a:p>
              <a:pPr algn="ctr"/>
              <a:r>
                <a:rPr lang="en-US" sz="2800" b="1" dirty="0">
                  <a:effectLst>
                    <a:outerShdw blurRad="101600" dist="63500" dir="2700000" algn="tl" rotWithShape="0">
                      <a:prstClr val="black">
                        <a:alpha val="41000"/>
                      </a:prstClr>
                    </a:outerShdw>
                  </a:effectLst>
                  <a:latin typeface="Eurostile BQ" pitchFamily="50" charset="0"/>
                </a:rPr>
                <a:t>2</a:t>
              </a:r>
            </a:p>
          </p:txBody>
        </p:sp>
      </p:grpSp>
      <p:sp>
        <p:nvSpPr>
          <p:cNvPr id="33" name="TextBox 32"/>
          <p:cNvSpPr txBox="1"/>
          <p:nvPr/>
        </p:nvSpPr>
        <p:spPr>
          <a:xfrm>
            <a:off x="6849507" y="5428561"/>
            <a:ext cx="1689886" cy="646331"/>
          </a:xfrm>
          <a:prstGeom prst="rect">
            <a:avLst/>
          </a:prstGeom>
          <a:noFill/>
        </p:spPr>
        <p:txBody>
          <a:bodyPr wrap="none" rtlCol="0">
            <a:spAutoFit/>
          </a:bodyPr>
          <a:lstStyle/>
          <a:p>
            <a:r>
              <a:rPr lang="en-US" b="1" dirty="0" smtClean="0">
                <a:solidFill>
                  <a:schemeClr val="bg1"/>
                </a:solidFill>
                <a:latin typeface="Bahnschrift Light" panose="020B0502040204020203" pitchFamily="34" charset="0"/>
              </a:rPr>
              <a:t>Better design </a:t>
            </a:r>
          </a:p>
          <a:p>
            <a:r>
              <a:rPr lang="en-US" b="1" dirty="0" smtClean="0">
                <a:solidFill>
                  <a:schemeClr val="bg1"/>
                </a:solidFill>
                <a:latin typeface="Bahnschrift Light" panose="020B0502040204020203" pitchFamily="34" charset="0"/>
              </a:rPr>
              <a:t>and Portability</a:t>
            </a:r>
            <a:endParaRPr lang="en-US" b="1" dirty="0">
              <a:solidFill>
                <a:schemeClr val="bg1"/>
              </a:solidFill>
              <a:latin typeface="Bahnschrift Light" panose="020B0502040204020203" pitchFamily="34" charset="0"/>
            </a:endParaRPr>
          </a:p>
        </p:txBody>
      </p:sp>
      <p:sp>
        <p:nvSpPr>
          <p:cNvPr id="2" name="Slide Number Placeholder 1"/>
          <p:cNvSpPr>
            <a:spLocks noGrp="1"/>
          </p:cNvSpPr>
          <p:nvPr>
            <p:ph type="sldNum" sz="quarter" idx="12"/>
          </p:nvPr>
        </p:nvSpPr>
        <p:spPr/>
        <p:txBody>
          <a:bodyPr/>
          <a:lstStyle/>
          <a:p>
            <a:fld id="{169CF6B2-D877-4425-85C4-A15CD1838BE7}" type="slidenum">
              <a:rPr lang="en-US" smtClean="0"/>
              <a:t>26</a:t>
            </a:fld>
            <a:endParaRPr lang="en-US"/>
          </a:p>
        </p:txBody>
      </p:sp>
    </p:spTree>
    <p:extLst>
      <p:ext uri="{BB962C8B-B14F-4D97-AF65-F5344CB8AC3E}">
        <p14:creationId xmlns:p14="http://schemas.microsoft.com/office/powerpoint/2010/main" val="63659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6" name="Oval 5">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Hexagon 10"/>
          <p:cNvSpPr/>
          <p:nvPr/>
        </p:nvSpPr>
        <p:spPr>
          <a:xfrm>
            <a:off x="4796076" y="0"/>
            <a:ext cx="2586552" cy="1325879"/>
          </a:xfrm>
          <a:prstGeom prst="hexagon">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00828" y="64683"/>
            <a:ext cx="2423160" cy="461665"/>
          </a:xfrm>
          <a:prstGeom prst="rect">
            <a:avLst/>
          </a:prstGeom>
          <a:noFill/>
        </p:spPr>
        <p:txBody>
          <a:bodyPr wrap="square" rtlCol="0">
            <a:spAutoFit/>
          </a:bodyPr>
          <a:lstStyle/>
          <a:p>
            <a:r>
              <a:rPr lang="en-US" sz="2400" b="1" dirty="0">
                <a:latin typeface="Georgia" panose="02040502050405020303" pitchFamily="18" charset="0"/>
              </a:rPr>
              <a:t>  Conclusion</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14" name="TextBox 13"/>
          <p:cNvSpPr txBox="1"/>
          <p:nvPr/>
        </p:nvSpPr>
        <p:spPr>
          <a:xfrm>
            <a:off x="768355" y="2228671"/>
            <a:ext cx="10655289" cy="1200329"/>
          </a:xfrm>
          <a:prstGeom prst="rect">
            <a:avLst/>
          </a:prstGeom>
          <a:noFill/>
        </p:spPr>
        <p:txBody>
          <a:bodyPr wrap="none" rtlCol="0">
            <a:spAutoFit/>
          </a:bodyPr>
          <a:lstStyle/>
          <a:p>
            <a:pPr marL="285750" indent="-285750">
              <a:buFont typeface="Wingdings" panose="05000000000000000000" pitchFamily="2" charset="2"/>
              <a:buChar char="ü"/>
            </a:pPr>
            <a:r>
              <a:rPr lang="en-US" sz="2400" dirty="0"/>
              <a:t>STS system help us improve the performance of solar system in a simple way.</a:t>
            </a:r>
          </a:p>
          <a:p>
            <a:pPr marL="285750" indent="-285750">
              <a:buFont typeface="Wingdings" panose="05000000000000000000" pitchFamily="2" charset="2"/>
              <a:buChar char="ü"/>
            </a:pPr>
            <a:r>
              <a:rPr lang="en-US" sz="2400" dirty="0"/>
              <a:t>Improved the utilization rate of solar energy and efficiency of photovoltaic power </a:t>
            </a:r>
          </a:p>
          <a:p>
            <a:r>
              <a:rPr lang="en-US" sz="2400" dirty="0"/>
              <a:t>    generation system.</a:t>
            </a:r>
          </a:p>
        </p:txBody>
      </p:sp>
      <p:sp>
        <p:nvSpPr>
          <p:cNvPr id="3" name="Slide Number Placeholder 2"/>
          <p:cNvSpPr>
            <a:spLocks noGrp="1"/>
          </p:cNvSpPr>
          <p:nvPr>
            <p:ph type="sldNum" sz="quarter" idx="12"/>
          </p:nvPr>
        </p:nvSpPr>
        <p:spPr/>
        <p:txBody>
          <a:bodyPr/>
          <a:lstStyle/>
          <a:p>
            <a:fld id="{169CF6B2-D877-4425-85C4-A15CD1838BE7}" type="slidenum">
              <a:rPr lang="en-US" smtClean="0"/>
              <a:t>27</a:t>
            </a:fld>
            <a:endParaRPr lang="en-US"/>
          </a:p>
        </p:txBody>
      </p:sp>
    </p:spTree>
    <p:extLst>
      <p:ext uri="{BB962C8B-B14F-4D97-AF65-F5344CB8AC3E}">
        <p14:creationId xmlns:p14="http://schemas.microsoft.com/office/powerpoint/2010/main" val="38694885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EE95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295322" y="95461"/>
            <a:ext cx="2423160" cy="400110"/>
          </a:xfrm>
          <a:prstGeom prst="rect">
            <a:avLst/>
          </a:prstGeom>
          <a:noFill/>
        </p:spPr>
        <p:txBody>
          <a:bodyPr wrap="square" rtlCol="0">
            <a:spAutoFit/>
          </a:bodyPr>
          <a:lstStyle/>
          <a:p>
            <a:r>
              <a:rPr lang="en-US" sz="2000" b="1" dirty="0">
                <a:latin typeface="Georgia" panose="02040502050405020303" pitchFamily="18" charset="0"/>
              </a:rPr>
              <a:t>References</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2" name="TextBox 1"/>
          <p:cNvSpPr txBox="1"/>
          <p:nvPr/>
        </p:nvSpPr>
        <p:spPr>
          <a:xfrm>
            <a:off x="733498" y="2602222"/>
            <a:ext cx="9350830" cy="646331"/>
          </a:xfrm>
          <a:prstGeom prst="rect">
            <a:avLst/>
          </a:prstGeom>
          <a:noFill/>
        </p:spPr>
        <p:txBody>
          <a:bodyPr wrap="none" rtlCol="0">
            <a:spAutoFit/>
          </a:bodyPr>
          <a:lstStyle/>
          <a:p>
            <a:pPr marL="285750" indent="-285750">
              <a:buFont typeface="Wingdings" panose="05000000000000000000" pitchFamily="2" charset="2"/>
              <a:buChar char="ü"/>
            </a:pPr>
            <a:r>
              <a:rPr lang="en-US" dirty="0"/>
              <a:t>Khan, </a:t>
            </a:r>
            <a:r>
              <a:rPr lang="en-US" dirty="0" err="1"/>
              <a:t>Md</a:t>
            </a:r>
            <a:r>
              <a:rPr lang="en-US" dirty="0"/>
              <a:t> </a:t>
            </a:r>
            <a:r>
              <a:rPr lang="en-US" dirty="0" err="1"/>
              <a:t>Tanvir</a:t>
            </a:r>
            <a:r>
              <a:rPr lang="en-US" dirty="0"/>
              <a:t> Arafat, et al. "Design and construction of an automatic solar tracking system." </a:t>
            </a:r>
          </a:p>
          <a:p>
            <a:r>
              <a:rPr lang="en-US" i="1" dirty="0"/>
              <a:t>     International Conference on Electrical &amp; Computer Engineering (ICECE 2010)</a:t>
            </a:r>
            <a:r>
              <a:rPr lang="en-US" dirty="0"/>
              <a:t>. IEEE, 2010.</a:t>
            </a:r>
          </a:p>
        </p:txBody>
      </p:sp>
      <p:sp>
        <p:nvSpPr>
          <p:cNvPr id="3" name="TextBox 2"/>
          <p:cNvSpPr txBox="1"/>
          <p:nvPr/>
        </p:nvSpPr>
        <p:spPr>
          <a:xfrm>
            <a:off x="733498" y="3574604"/>
            <a:ext cx="11412355" cy="646331"/>
          </a:xfrm>
          <a:prstGeom prst="rect">
            <a:avLst/>
          </a:prstGeom>
          <a:noFill/>
        </p:spPr>
        <p:txBody>
          <a:bodyPr wrap="none" rtlCol="0">
            <a:spAutoFit/>
          </a:bodyPr>
          <a:lstStyle/>
          <a:p>
            <a:pPr marL="285750" indent="-285750">
              <a:buFont typeface="Wingdings" panose="05000000000000000000" pitchFamily="2" charset="2"/>
              <a:buChar char="ü"/>
            </a:pPr>
            <a:r>
              <a:rPr lang="en-US" dirty="0"/>
              <a:t>Hafez, A. Z., A. M. Yousef, and N. M. </a:t>
            </a:r>
            <a:r>
              <a:rPr lang="en-US" dirty="0" err="1"/>
              <a:t>Harag</a:t>
            </a:r>
            <a:r>
              <a:rPr lang="en-US" dirty="0"/>
              <a:t>. "Solar tracking systems: Technologies and trackers drive types–A review." </a:t>
            </a:r>
          </a:p>
          <a:p>
            <a:r>
              <a:rPr lang="en-US" i="1" dirty="0"/>
              <a:t>     Renewable and Sustainable Energy Reviews</a:t>
            </a:r>
            <a:r>
              <a:rPr lang="en-US" dirty="0"/>
              <a:t> 91 (2018): 754-782.</a:t>
            </a:r>
          </a:p>
        </p:txBody>
      </p:sp>
      <p:sp>
        <p:nvSpPr>
          <p:cNvPr id="14" name="Slide Number Placeholder 13"/>
          <p:cNvSpPr>
            <a:spLocks noGrp="1"/>
          </p:cNvSpPr>
          <p:nvPr>
            <p:ph type="sldNum" sz="quarter" idx="12"/>
          </p:nvPr>
        </p:nvSpPr>
        <p:spPr/>
        <p:txBody>
          <a:bodyPr/>
          <a:lstStyle/>
          <a:p>
            <a:fld id="{169CF6B2-D877-4425-85C4-A15CD1838BE7}" type="slidenum">
              <a:rPr lang="en-US" smtClean="0"/>
              <a:t>28</a:t>
            </a:fld>
            <a:endParaRPr lang="en-US"/>
          </a:p>
        </p:txBody>
      </p:sp>
    </p:spTree>
    <p:extLst>
      <p:ext uri="{BB962C8B-B14F-4D97-AF65-F5344CB8AC3E}">
        <p14:creationId xmlns:p14="http://schemas.microsoft.com/office/powerpoint/2010/main" val="29278941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289"/>
            <a:ext cx="12192000" cy="685671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5" name="Straight Connector 4"/>
          <p:cNvCxnSpPr/>
          <p:nvPr/>
        </p:nvCxnSpPr>
        <p:spPr>
          <a:xfrm rot="20280000">
            <a:off x="3794969" y="2369278"/>
            <a:ext cx="0" cy="2635409"/>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20280000">
            <a:off x="3260472" y="2254941"/>
            <a:ext cx="1122708"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20280000">
            <a:off x="4247714" y="4698450"/>
            <a:ext cx="1122708" cy="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20280000">
            <a:off x="4481435" y="2017610"/>
            <a:ext cx="0" cy="74281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20280000">
            <a:off x="5190415" y="3772398"/>
            <a:ext cx="0" cy="742810"/>
          </a:xfrm>
          <a:prstGeom prst="line">
            <a:avLst/>
          </a:prstGeom>
          <a:ln w="28575"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81435" y="2769154"/>
            <a:ext cx="5567440" cy="1015663"/>
          </a:xfrm>
          <a:prstGeom prst="rect">
            <a:avLst/>
          </a:prstGeom>
          <a:noFill/>
          <a:effectLst>
            <a:outerShdw blurRad="50800" dist="38100" dir="2700000" algn="tl" rotWithShape="0">
              <a:prstClr val="black">
                <a:alpha val="23000"/>
              </a:prstClr>
            </a:outerShdw>
          </a:effectLst>
        </p:spPr>
        <p:txBody>
          <a:bodyPr wrap="square" rtlCol="0">
            <a:spAutoFit/>
          </a:bodyPr>
          <a:lstStyle/>
          <a:p>
            <a:r>
              <a:rPr lang="en-US" sz="6000" spc="300" dirty="0" smtClean="0">
                <a:solidFill>
                  <a:schemeClr val="bg1"/>
                </a:solidFill>
                <a:latin typeface="Roboto Bold" panose="02000000000000000000" pitchFamily="2" charset="0"/>
                <a:ea typeface="Roboto Bold" panose="02000000000000000000" pitchFamily="2" charset="0"/>
                <a:cs typeface="Roboto Bold" panose="02000000000000000000" pitchFamily="2" charset="0"/>
              </a:rPr>
              <a:t>THANK YOU</a:t>
            </a:r>
            <a:endParaRPr lang="en-US" sz="6000" spc="300" dirty="0">
              <a:solidFill>
                <a:schemeClr val="bg1"/>
              </a:solidFill>
              <a:latin typeface="Roboto Bold" panose="02000000000000000000" pitchFamily="2" charset="0"/>
              <a:ea typeface="Roboto Bold" panose="02000000000000000000" pitchFamily="2" charset="0"/>
              <a:cs typeface="Roboto Bold" panose="02000000000000000000" pitchFamily="2" charset="0"/>
            </a:endParaRPr>
          </a:p>
        </p:txBody>
      </p:sp>
      <p:sp>
        <p:nvSpPr>
          <p:cNvPr id="3" name="Slide Number Placeholder 2"/>
          <p:cNvSpPr>
            <a:spLocks noGrp="1"/>
          </p:cNvSpPr>
          <p:nvPr>
            <p:ph type="sldNum" sz="quarter" idx="12"/>
          </p:nvPr>
        </p:nvSpPr>
        <p:spPr/>
        <p:txBody>
          <a:bodyPr/>
          <a:lstStyle/>
          <a:p>
            <a:fld id="{169CF6B2-D877-4425-85C4-A15CD1838BE7}" type="slidenum">
              <a:rPr lang="en-US" smtClean="0"/>
              <a:t>29</a:t>
            </a:fld>
            <a:endParaRPr lang="en-US"/>
          </a:p>
        </p:txBody>
      </p:sp>
    </p:spTree>
    <p:extLst>
      <p:ext uri="{BB962C8B-B14F-4D97-AF65-F5344CB8AC3E}">
        <p14:creationId xmlns:p14="http://schemas.microsoft.com/office/powerpoint/2010/main" val="337866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childTnLst>
                          </p:cTn>
                        </p:par>
                        <p:par>
                          <p:cTn id="8" fill="hold">
                            <p:stCondLst>
                              <p:cond delay="75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750"/>
                                        <p:tgtEl>
                                          <p:spTgt spid="6"/>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750"/>
                                        <p:tgtEl>
                                          <p:spTgt spid="5"/>
                                        </p:tgtEl>
                                      </p:cBhvr>
                                    </p:animEffect>
                                  </p:childTnLst>
                                </p:cTn>
                              </p:par>
                            </p:childTnLst>
                          </p:cTn>
                        </p:par>
                        <p:par>
                          <p:cTn id="16" fill="hold">
                            <p:stCondLst>
                              <p:cond delay="225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750"/>
                                        <p:tgtEl>
                                          <p:spTgt spid="7"/>
                                        </p:tgtEl>
                                      </p:cBhvr>
                                    </p:animEffect>
                                  </p:childTnLst>
                                </p:cTn>
                              </p:par>
                            </p:childTnLst>
                          </p:cTn>
                        </p:par>
                        <p:par>
                          <p:cTn id="20" fill="hold">
                            <p:stCondLst>
                              <p:cond delay="3000"/>
                            </p:stCondLst>
                            <p:childTnLst>
                              <p:par>
                                <p:cTn id="21" presetID="2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750"/>
                                        <p:tgtEl>
                                          <p:spTgt spid="9"/>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884BCA-1978-49CC-8588-5399D7CABDE7}"/>
              </a:ext>
            </a:extLst>
          </p:cNvPr>
          <p:cNvGrpSpPr/>
          <p:nvPr/>
        </p:nvGrpSpPr>
        <p:grpSpPr>
          <a:xfrm>
            <a:off x="5162801" y="1387051"/>
            <a:ext cx="1853254" cy="274319"/>
            <a:chOff x="4679586" y="878988"/>
            <a:chExt cx="1434489" cy="190500"/>
          </a:xfrm>
        </p:grpSpPr>
        <p:sp>
          <p:nvSpPr>
            <p:cNvPr id="6" name="Oval 5">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Hexagon 10"/>
          <p:cNvSpPr/>
          <p:nvPr/>
        </p:nvSpPr>
        <p:spPr>
          <a:xfrm>
            <a:off x="4796076" y="1"/>
            <a:ext cx="2586552" cy="1291590"/>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70378" y="37955"/>
            <a:ext cx="2423160" cy="523220"/>
          </a:xfrm>
          <a:prstGeom prst="rect">
            <a:avLst/>
          </a:prstGeom>
          <a:noFill/>
        </p:spPr>
        <p:txBody>
          <a:bodyPr wrap="square" rtlCol="0">
            <a:spAutoFit/>
          </a:bodyPr>
          <a:lstStyle/>
          <a:p>
            <a:r>
              <a:rPr lang="en-US" sz="2800" b="1" dirty="0" smtClean="0">
                <a:latin typeface="Georgia" panose="02040502050405020303" pitchFamily="18" charset="0"/>
              </a:rPr>
              <a:t>Problem</a:t>
            </a:r>
            <a:endParaRPr lang="en-US" sz="2800" b="1" dirty="0">
              <a:latin typeface="Georgia" panose="02040502050405020303" pitchFamily="18"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grpSp>
        <p:nvGrpSpPr>
          <p:cNvPr id="16" name="Group 15">
            <a:extLst>
              <a:ext uri="{FF2B5EF4-FFF2-40B4-BE49-F238E27FC236}">
                <a16:creationId xmlns:a16="http://schemas.microsoft.com/office/drawing/2014/main" id="{0A6E9735-2FB0-4421-8EF2-B18BCBF31D8C}"/>
              </a:ext>
            </a:extLst>
          </p:cNvPr>
          <p:cNvGrpSpPr/>
          <p:nvPr/>
        </p:nvGrpSpPr>
        <p:grpSpPr>
          <a:xfrm>
            <a:off x="1513" y="2410969"/>
            <a:ext cx="12192000" cy="1872343"/>
            <a:chOff x="3447142" y="1248229"/>
            <a:chExt cx="5297715" cy="1872343"/>
          </a:xfrm>
        </p:grpSpPr>
        <p:sp>
          <p:nvSpPr>
            <p:cNvPr id="17" name="Freeform: Shape 28">
              <a:extLst>
                <a:ext uri="{FF2B5EF4-FFF2-40B4-BE49-F238E27FC236}">
                  <a16:creationId xmlns:a16="http://schemas.microsoft.com/office/drawing/2014/main" id="{FBB9CE03-3B61-4110-956A-D3E520506BEE}"/>
                </a:ext>
              </a:extLst>
            </p:cNvPr>
            <p:cNvSpPr/>
            <p:nvPr/>
          </p:nvSpPr>
          <p:spPr>
            <a:xfrm>
              <a:off x="3904342" y="2336800"/>
              <a:ext cx="4122057" cy="783772"/>
            </a:xfrm>
            <a:custGeom>
              <a:avLst/>
              <a:gdLst>
                <a:gd name="connsiteX0" fmla="*/ 0 w 4746172"/>
                <a:gd name="connsiteY0" fmla="*/ 0 h 2373087"/>
                <a:gd name="connsiteX1" fmla="*/ 4746172 w 4746172"/>
                <a:gd name="connsiteY1" fmla="*/ 0 h 2373087"/>
                <a:gd name="connsiteX2" fmla="*/ 4746172 w 4746172"/>
                <a:gd name="connsiteY2" fmla="*/ 1 h 2373087"/>
                <a:gd name="connsiteX3" fmla="*/ 2373086 w 4746172"/>
                <a:gd name="connsiteY3" fmla="*/ 2373087 h 2373087"/>
                <a:gd name="connsiteX4" fmla="*/ 0 w 4746172"/>
                <a:gd name="connsiteY4" fmla="*/ 1 h 237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172" h="2373087">
                  <a:moveTo>
                    <a:pt x="0" y="0"/>
                  </a:moveTo>
                  <a:lnTo>
                    <a:pt x="4746172" y="0"/>
                  </a:lnTo>
                  <a:lnTo>
                    <a:pt x="4746172" y="1"/>
                  </a:lnTo>
                  <a:cubicBezTo>
                    <a:pt x="4746172" y="1310620"/>
                    <a:pt x="3683705" y="2373087"/>
                    <a:pt x="2373086" y="2373087"/>
                  </a:cubicBezTo>
                  <a:cubicBezTo>
                    <a:pt x="1062467" y="2373087"/>
                    <a:pt x="0" y="1310620"/>
                    <a:pt x="0" y="1"/>
                  </a:cubicBezTo>
                  <a:close/>
                </a:path>
              </a:pathLst>
            </a:custGeom>
            <a:gradFill flip="none" rotWithShape="1">
              <a:gsLst>
                <a:gs pos="13000">
                  <a:schemeClr val="tx1">
                    <a:alpha val="60000"/>
                  </a:schemeClr>
                </a:gs>
                <a:gs pos="100000">
                  <a:srgbClr val="D7D8DC">
                    <a:alpha val="0"/>
                  </a:srgbClr>
                </a:gs>
              </a:gsLst>
              <a:lin ang="5400000" scaled="1"/>
              <a:tileRect/>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5F8605-76BC-4FF5-A6E5-002C7B502EEC}"/>
                </a:ext>
              </a:extLst>
            </p:cNvPr>
            <p:cNvSpPr/>
            <p:nvPr/>
          </p:nvSpPr>
          <p:spPr>
            <a:xfrm>
              <a:off x="3447142" y="1248229"/>
              <a:ext cx="5297715" cy="1262742"/>
            </a:xfrm>
            <a:prstGeom prst="rect">
              <a:avLst/>
            </a:prstGeom>
            <a:gradFill flip="none" rotWithShape="1">
              <a:gsLst>
                <a:gs pos="10000">
                  <a:srgbClr val="D7D8DC"/>
                </a:gs>
                <a:gs pos="35000">
                  <a:srgbClr val="F3F3F3"/>
                </a:gs>
                <a:gs pos="64000">
                  <a:srgbClr val="F3F3F3"/>
                </a:gs>
                <a:gs pos="96000">
                  <a:srgbClr val="D7D8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04C4D275-D059-49B3-A6BA-673A5DA385E1}"/>
                </a:ext>
              </a:extLst>
            </p:cNvPr>
            <p:cNvSpPr/>
            <p:nvPr/>
          </p:nvSpPr>
          <p:spPr>
            <a:xfrm>
              <a:off x="3669793" y="1505857"/>
              <a:ext cx="342970" cy="747485"/>
            </a:xfrm>
            <a:prstGeom prst="ellipse">
              <a:avLst/>
            </a:prstGeom>
            <a:solidFill>
              <a:srgbClr val="FF0066"/>
            </a:solidFill>
            <a:ln>
              <a:noFill/>
            </a:ln>
            <a:effectLst>
              <a:innerShdw blurRad="266700" dist="762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3FCA17F-4597-42A5-BAA2-5A03C0E91876}"/>
                </a:ext>
              </a:extLst>
            </p:cNvPr>
            <p:cNvSpPr txBox="1"/>
            <p:nvPr/>
          </p:nvSpPr>
          <p:spPr>
            <a:xfrm>
              <a:off x="4069878" y="1430565"/>
              <a:ext cx="4413722" cy="892552"/>
            </a:xfrm>
            <a:prstGeom prst="rect">
              <a:avLst/>
            </a:prstGeom>
            <a:noFill/>
          </p:spPr>
          <p:txBody>
            <a:bodyPr wrap="square" rtlCol="0">
              <a:spAutoFit/>
            </a:bodyPr>
            <a:lstStyle/>
            <a:p>
              <a:r>
                <a:rPr lang="en-US" sz="2000" dirty="0"/>
                <a:t>Build a solar panel system that can track the sun, automatically move its panel to the direction of sun light and consume maximum sun light while producing maximum electric energy</a:t>
              </a:r>
              <a:r>
                <a:rPr lang="en-GB" sz="2000" dirty="0" smtClean="0">
                  <a:solidFill>
                    <a:srgbClr val="FE1975"/>
                  </a:solidFill>
                </a:rPr>
                <a:t>.</a:t>
              </a:r>
              <a:endParaRPr lang="en-US" sz="2000" dirty="0">
                <a:solidFill>
                  <a:srgbClr val="FE1975"/>
                </a:solidFill>
              </a:endParaRPr>
            </a:p>
            <a:p>
              <a:endParaRPr lang="en-US" sz="1200" dirty="0">
                <a:solidFill>
                  <a:srgbClr val="FF0066"/>
                </a:solidFill>
                <a:latin typeface="Oswald" panose="02000503000000000000" pitchFamily="2" charset="0"/>
              </a:endParaRPr>
            </a:p>
          </p:txBody>
        </p:sp>
      </p:grpSp>
      <p:grpSp>
        <p:nvGrpSpPr>
          <p:cNvPr id="22" name="Group 21">
            <a:extLst>
              <a:ext uri="{FF2B5EF4-FFF2-40B4-BE49-F238E27FC236}">
                <a16:creationId xmlns:a16="http://schemas.microsoft.com/office/drawing/2014/main" id="{0A6E9735-2FB0-4421-8EF2-B18BCBF31D8C}"/>
              </a:ext>
            </a:extLst>
          </p:cNvPr>
          <p:cNvGrpSpPr/>
          <p:nvPr/>
        </p:nvGrpSpPr>
        <p:grpSpPr>
          <a:xfrm>
            <a:off x="22375" y="3856047"/>
            <a:ext cx="12171138" cy="1872343"/>
            <a:chOff x="3447142" y="1248229"/>
            <a:chExt cx="5297715" cy="1872343"/>
          </a:xfrm>
        </p:grpSpPr>
        <p:sp>
          <p:nvSpPr>
            <p:cNvPr id="23" name="Freeform: Shape 28">
              <a:extLst>
                <a:ext uri="{FF2B5EF4-FFF2-40B4-BE49-F238E27FC236}">
                  <a16:creationId xmlns:a16="http://schemas.microsoft.com/office/drawing/2014/main" id="{FBB9CE03-3B61-4110-956A-D3E520506BEE}"/>
                </a:ext>
              </a:extLst>
            </p:cNvPr>
            <p:cNvSpPr/>
            <p:nvPr/>
          </p:nvSpPr>
          <p:spPr>
            <a:xfrm>
              <a:off x="3904342" y="2336800"/>
              <a:ext cx="4122057" cy="783772"/>
            </a:xfrm>
            <a:custGeom>
              <a:avLst/>
              <a:gdLst>
                <a:gd name="connsiteX0" fmla="*/ 0 w 4746172"/>
                <a:gd name="connsiteY0" fmla="*/ 0 h 2373087"/>
                <a:gd name="connsiteX1" fmla="*/ 4746172 w 4746172"/>
                <a:gd name="connsiteY1" fmla="*/ 0 h 2373087"/>
                <a:gd name="connsiteX2" fmla="*/ 4746172 w 4746172"/>
                <a:gd name="connsiteY2" fmla="*/ 1 h 2373087"/>
                <a:gd name="connsiteX3" fmla="*/ 2373086 w 4746172"/>
                <a:gd name="connsiteY3" fmla="*/ 2373087 h 2373087"/>
                <a:gd name="connsiteX4" fmla="*/ 0 w 4746172"/>
                <a:gd name="connsiteY4" fmla="*/ 1 h 2373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6172" h="2373087">
                  <a:moveTo>
                    <a:pt x="0" y="0"/>
                  </a:moveTo>
                  <a:lnTo>
                    <a:pt x="4746172" y="0"/>
                  </a:lnTo>
                  <a:lnTo>
                    <a:pt x="4746172" y="1"/>
                  </a:lnTo>
                  <a:cubicBezTo>
                    <a:pt x="4746172" y="1310620"/>
                    <a:pt x="3683705" y="2373087"/>
                    <a:pt x="2373086" y="2373087"/>
                  </a:cubicBezTo>
                  <a:cubicBezTo>
                    <a:pt x="1062467" y="2373087"/>
                    <a:pt x="0" y="1310620"/>
                    <a:pt x="0" y="1"/>
                  </a:cubicBezTo>
                  <a:close/>
                </a:path>
              </a:pathLst>
            </a:custGeom>
            <a:gradFill flip="none" rotWithShape="1">
              <a:gsLst>
                <a:gs pos="13000">
                  <a:schemeClr val="tx1">
                    <a:alpha val="60000"/>
                  </a:schemeClr>
                </a:gs>
                <a:gs pos="100000">
                  <a:srgbClr val="D7D8DC">
                    <a:alpha val="0"/>
                  </a:srgbClr>
                </a:gs>
              </a:gsLst>
              <a:lin ang="5400000" scaled="1"/>
              <a:tileRect/>
            </a:gra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5F8605-76BC-4FF5-A6E5-002C7B502EEC}"/>
                </a:ext>
              </a:extLst>
            </p:cNvPr>
            <p:cNvSpPr/>
            <p:nvPr/>
          </p:nvSpPr>
          <p:spPr>
            <a:xfrm>
              <a:off x="3447142" y="1248229"/>
              <a:ext cx="5297715" cy="1262742"/>
            </a:xfrm>
            <a:prstGeom prst="rect">
              <a:avLst/>
            </a:prstGeom>
            <a:gradFill flip="none" rotWithShape="1">
              <a:gsLst>
                <a:gs pos="10000">
                  <a:srgbClr val="D7D8DC"/>
                </a:gs>
                <a:gs pos="35000">
                  <a:srgbClr val="F3F3F3"/>
                </a:gs>
                <a:gs pos="64000">
                  <a:srgbClr val="F3F3F3"/>
                </a:gs>
                <a:gs pos="96000">
                  <a:srgbClr val="D7D8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04C4D275-D059-49B3-A6BA-673A5DA385E1}"/>
                </a:ext>
              </a:extLst>
            </p:cNvPr>
            <p:cNvSpPr/>
            <p:nvPr/>
          </p:nvSpPr>
          <p:spPr>
            <a:xfrm>
              <a:off x="3669793" y="1505857"/>
              <a:ext cx="342970" cy="747485"/>
            </a:xfrm>
            <a:prstGeom prst="ellipse">
              <a:avLst/>
            </a:prstGeom>
            <a:solidFill>
              <a:srgbClr val="FF0066"/>
            </a:solidFill>
            <a:ln>
              <a:noFill/>
            </a:ln>
            <a:effectLst>
              <a:innerShdw blurRad="266700" dist="762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Why??</a:t>
              </a:r>
              <a:endParaRPr lang="en-US" sz="1400" b="1" dirty="0">
                <a:solidFill>
                  <a:schemeClr val="tx1">
                    <a:lumMod val="95000"/>
                    <a:lumOff val="5000"/>
                  </a:schemeClr>
                </a:solidFill>
              </a:endParaRPr>
            </a:p>
          </p:txBody>
        </p:sp>
        <p:sp>
          <p:nvSpPr>
            <p:cNvPr id="26" name="TextBox 25">
              <a:extLst>
                <a:ext uri="{FF2B5EF4-FFF2-40B4-BE49-F238E27FC236}">
                  <a16:creationId xmlns:a16="http://schemas.microsoft.com/office/drawing/2014/main" id="{93FCA17F-4597-42A5-BAA2-5A03C0E91876}"/>
                </a:ext>
              </a:extLst>
            </p:cNvPr>
            <p:cNvSpPr txBox="1"/>
            <p:nvPr/>
          </p:nvSpPr>
          <p:spPr>
            <a:xfrm>
              <a:off x="4069878" y="1430565"/>
              <a:ext cx="4413722" cy="1200329"/>
            </a:xfrm>
            <a:prstGeom prst="rect">
              <a:avLst/>
            </a:prstGeom>
            <a:noFill/>
          </p:spPr>
          <p:txBody>
            <a:bodyPr wrap="square" rtlCol="0">
              <a:spAutoFit/>
            </a:bodyPr>
            <a:lstStyle/>
            <a:p>
              <a:r>
                <a:rPr lang="en-US" sz="2000" dirty="0"/>
                <a:t>The position of the traditional solar panels are fixed. But the sun moves around the globe. Hence, the traditional solar panels can’t consume maximum sun light and can’t produce maximum electric energy</a:t>
              </a:r>
              <a:r>
                <a:rPr lang="en-GB" sz="2000" dirty="0" smtClean="0">
                  <a:solidFill>
                    <a:srgbClr val="FE1975"/>
                  </a:solidFill>
                </a:rPr>
                <a:t>.</a:t>
              </a:r>
              <a:endParaRPr lang="en-US" sz="2000" dirty="0">
                <a:solidFill>
                  <a:srgbClr val="FE1975"/>
                </a:solidFill>
              </a:endParaRPr>
            </a:p>
            <a:p>
              <a:endParaRPr lang="en-US" sz="1200" dirty="0">
                <a:solidFill>
                  <a:srgbClr val="FF0066"/>
                </a:solidFill>
                <a:latin typeface="Oswald" panose="02000503000000000000" pitchFamily="2" charset="0"/>
              </a:endParaRPr>
            </a:p>
          </p:txBody>
        </p:sp>
      </p:grpSp>
      <p:sp>
        <p:nvSpPr>
          <p:cNvPr id="27" name="Slide Number Placeholder 26"/>
          <p:cNvSpPr>
            <a:spLocks noGrp="1"/>
          </p:cNvSpPr>
          <p:nvPr>
            <p:ph type="sldNum" sz="quarter" idx="12"/>
          </p:nvPr>
        </p:nvSpPr>
        <p:spPr/>
        <p:txBody>
          <a:bodyPr/>
          <a:lstStyle/>
          <a:p>
            <a:fld id="{169CF6B2-D877-4425-85C4-A15CD1838BE7}" type="slidenum">
              <a:rPr lang="en-US" smtClean="0"/>
              <a:t>3</a:t>
            </a:fld>
            <a:endParaRPr lang="en-US"/>
          </a:p>
        </p:txBody>
      </p:sp>
    </p:spTree>
    <p:extLst>
      <p:ext uri="{BB962C8B-B14F-4D97-AF65-F5344CB8AC3E}">
        <p14:creationId xmlns:p14="http://schemas.microsoft.com/office/powerpoint/2010/main" val="2842556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884BCA-1978-49CC-8588-5399D7CABDE7}"/>
              </a:ext>
            </a:extLst>
          </p:cNvPr>
          <p:cNvGrpSpPr/>
          <p:nvPr/>
        </p:nvGrpSpPr>
        <p:grpSpPr>
          <a:xfrm>
            <a:off x="5162801" y="1387051"/>
            <a:ext cx="1853254" cy="274319"/>
            <a:chOff x="4679586" y="878988"/>
            <a:chExt cx="1434489" cy="190500"/>
          </a:xfrm>
        </p:grpSpPr>
        <p:sp>
          <p:nvSpPr>
            <p:cNvPr id="6" name="Oval 5">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Hexagon 10"/>
          <p:cNvSpPr/>
          <p:nvPr/>
        </p:nvSpPr>
        <p:spPr>
          <a:xfrm>
            <a:off x="4796076" y="1"/>
            <a:ext cx="2586552" cy="1291590"/>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247669" y="95461"/>
            <a:ext cx="2423160" cy="461665"/>
          </a:xfrm>
          <a:prstGeom prst="rect">
            <a:avLst/>
          </a:prstGeom>
          <a:noFill/>
        </p:spPr>
        <p:txBody>
          <a:bodyPr wrap="square" rtlCol="0">
            <a:spAutoFit/>
          </a:bodyPr>
          <a:lstStyle/>
          <a:p>
            <a:r>
              <a:rPr lang="en-US" sz="2400" b="1" dirty="0" smtClean="0">
                <a:latin typeface="Georgia" panose="02040502050405020303" pitchFamily="18" charset="0"/>
              </a:rPr>
              <a:t>Solution</a:t>
            </a:r>
            <a:endParaRPr lang="en-US" sz="2400" b="1" dirty="0">
              <a:latin typeface="Georgia" panose="02040502050405020303" pitchFamily="18" charset="0"/>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14" name="TextBox 13">
            <a:extLst>
              <a:ext uri="{FF2B5EF4-FFF2-40B4-BE49-F238E27FC236}">
                <a16:creationId xmlns:a16="http://schemas.microsoft.com/office/drawing/2014/main" id="{D6C56B4D-4378-DCBC-BBEC-5AADD7F929C3}"/>
              </a:ext>
            </a:extLst>
          </p:cNvPr>
          <p:cNvSpPr txBox="1"/>
          <p:nvPr/>
        </p:nvSpPr>
        <p:spPr>
          <a:xfrm>
            <a:off x="2744148" y="1770768"/>
            <a:ext cx="6706729" cy="646331"/>
          </a:xfrm>
          <a:prstGeom prst="rect">
            <a:avLst/>
          </a:prstGeom>
          <a:noFill/>
        </p:spPr>
        <p:txBody>
          <a:bodyPr wrap="square" rtlCol="0">
            <a:spAutoFit/>
          </a:bodyPr>
          <a:lstStyle/>
          <a:p>
            <a:r>
              <a:rPr lang="en-US" sz="3600" dirty="0">
                <a:latin typeface="Bookman Old Style" panose="02050604050505020204" pitchFamily="18" charset="0"/>
              </a:rPr>
              <a:t>The “</a:t>
            </a:r>
            <a:r>
              <a:rPr lang="en-US" sz="3600" b="1" dirty="0">
                <a:solidFill>
                  <a:srgbClr val="FF0000"/>
                </a:solidFill>
                <a:latin typeface="Bookman Old Style" panose="02050604050505020204" pitchFamily="18" charset="0"/>
                <a:cs typeface="Times New Roman" panose="02020603050405020304" pitchFamily="18" charset="0"/>
              </a:rPr>
              <a:t>Solar Tracker System</a:t>
            </a:r>
            <a:r>
              <a:rPr lang="en-US" sz="3600" dirty="0">
                <a:latin typeface="Bookman Old Style" panose="02050604050505020204" pitchFamily="18" charset="0"/>
              </a:rPr>
              <a:t>”</a:t>
            </a:r>
          </a:p>
        </p:txBody>
      </p:sp>
      <p:sp>
        <p:nvSpPr>
          <p:cNvPr id="16" name="Slide Number Placeholder 15"/>
          <p:cNvSpPr>
            <a:spLocks noGrp="1"/>
          </p:cNvSpPr>
          <p:nvPr>
            <p:ph type="sldNum" sz="quarter" idx="12"/>
          </p:nvPr>
        </p:nvSpPr>
        <p:spPr/>
        <p:txBody>
          <a:bodyPr/>
          <a:lstStyle/>
          <a:p>
            <a:fld id="{169CF6B2-D877-4425-85C4-A15CD1838BE7}" type="slidenum">
              <a:rPr lang="en-US" smtClean="0"/>
              <a:t>4</a:t>
            </a:fld>
            <a:endParaRPr lang="en-US"/>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9079" y="2505233"/>
            <a:ext cx="4221481" cy="3964147"/>
          </a:xfrm>
          <a:prstGeom prst="rect">
            <a:avLst/>
          </a:prstGeom>
          <a:ln>
            <a:noFill/>
          </a:ln>
          <a:effectLst>
            <a:softEdge rad="112500"/>
          </a:effectLst>
        </p:spPr>
      </p:pic>
    </p:spTree>
    <p:extLst>
      <p:ext uri="{BB962C8B-B14F-4D97-AF65-F5344CB8AC3E}">
        <p14:creationId xmlns:p14="http://schemas.microsoft.com/office/powerpoint/2010/main" val="3513021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D884BCA-1978-49CC-8588-5399D7CABDE7}"/>
              </a:ext>
            </a:extLst>
          </p:cNvPr>
          <p:cNvGrpSpPr/>
          <p:nvPr/>
        </p:nvGrpSpPr>
        <p:grpSpPr>
          <a:xfrm>
            <a:off x="5162801" y="1387051"/>
            <a:ext cx="1853254" cy="274319"/>
            <a:chOff x="4679586" y="878988"/>
            <a:chExt cx="1434489" cy="190500"/>
          </a:xfrm>
        </p:grpSpPr>
        <p:sp>
          <p:nvSpPr>
            <p:cNvPr id="6" name="Oval 5">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Hexagon 10"/>
          <p:cNvSpPr/>
          <p:nvPr/>
        </p:nvSpPr>
        <p:spPr>
          <a:xfrm>
            <a:off x="4796076" y="1"/>
            <a:ext cx="2586552" cy="1291590"/>
          </a:xfrm>
          <a:prstGeom prst="hexagon">
            <a:avLst/>
          </a:prstGeom>
          <a:solidFill>
            <a:srgbClr val="03A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00828" y="95461"/>
            <a:ext cx="2423160" cy="400110"/>
          </a:xfrm>
          <a:prstGeom prst="rect">
            <a:avLst/>
          </a:prstGeom>
          <a:noFill/>
        </p:spPr>
        <p:txBody>
          <a:bodyPr wrap="square" rtlCol="0">
            <a:spAutoFit/>
          </a:bodyPr>
          <a:lstStyle/>
          <a:p>
            <a:r>
              <a:rPr lang="en-US" sz="2000" b="1" dirty="0">
                <a:latin typeface="Georgia" panose="02040502050405020303" pitchFamily="18" charset="0"/>
              </a:rPr>
              <a:t>  Introduction</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grpSp>
        <p:nvGrpSpPr>
          <p:cNvPr id="14" name="Group 13">
            <a:extLst>
              <a:ext uri="{FF2B5EF4-FFF2-40B4-BE49-F238E27FC236}">
                <a16:creationId xmlns:a16="http://schemas.microsoft.com/office/drawing/2014/main" id="{88DE28C8-C307-41D6-9971-7A24F597964D}"/>
              </a:ext>
            </a:extLst>
          </p:cNvPr>
          <p:cNvGrpSpPr/>
          <p:nvPr/>
        </p:nvGrpSpPr>
        <p:grpSpPr>
          <a:xfrm>
            <a:off x="8546000" y="2766661"/>
            <a:ext cx="1843315" cy="3253841"/>
            <a:chOff x="7541041" y="2162629"/>
            <a:chExt cx="1843315" cy="3253841"/>
          </a:xfrm>
        </p:grpSpPr>
        <p:sp>
          <p:nvSpPr>
            <p:cNvPr id="15" name="Rectangle: Rounded Corners 29">
              <a:extLst>
                <a:ext uri="{FF2B5EF4-FFF2-40B4-BE49-F238E27FC236}">
                  <a16:creationId xmlns:a16="http://schemas.microsoft.com/office/drawing/2014/main" id="{002C290F-13E2-4C26-9FEE-E958336505B4}"/>
                </a:ext>
              </a:extLst>
            </p:cNvPr>
            <p:cNvSpPr/>
            <p:nvPr/>
          </p:nvSpPr>
          <p:spPr>
            <a:xfrm rot="20796576">
              <a:off x="7561602" y="4647118"/>
              <a:ext cx="1697014" cy="769352"/>
            </a:xfrm>
            <a:prstGeom prst="roundRect">
              <a:avLst>
                <a:gd name="adj" fmla="val 6476"/>
              </a:avLst>
            </a:prstGeom>
            <a:solidFill>
              <a:schemeClr val="tx1">
                <a:alpha val="23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30">
              <a:extLst>
                <a:ext uri="{FF2B5EF4-FFF2-40B4-BE49-F238E27FC236}">
                  <a16:creationId xmlns:a16="http://schemas.microsoft.com/office/drawing/2014/main" id="{06CEE10A-9D2E-49AF-9EB2-5AADD86ACEFE}"/>
                </a:ext>
              </a:extLst>
            </p:cNvPr>
            <p:cNvSpPr/>
            <p:nvPr/>
          </p:nvSpPr>
          <p:spPr>
            <a:xfrm>
              <a:off x="7541041" y="2162629"/>
              <a:ext cx="1843315" cy="2960914"/>
            </a:xfrm>
            <a:prstGeom prst="roundRect">
              <a:avLst>
                <a:gd name="adj" fmla="val 64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DF713DA-E1EC-45FF-8F69-F30AB9594624}"/>
                </a:ext>
              </a:extLst>
            </p:cNvPr>
            <p:cNvSpPr txBox="1"/>
            <p:nvPr/>
          </p:nvSpPr>
          <p:spPr>
            <a:xfrm>
              <a:off x="7619541" y="2627423"/>
              <a:ext cx="1409693" cy="1754326"/>
            </a:xfrm>
            <a:prstGeom prst="rect">
              <a:avLst/>
            </a:prstGeom>
            <a:noFill/>
          </p:spPr>
          <p:txBody>
            <a:bodyPr wrap="square" rtlCol="0">
              <a:spAutoFit/>
            </a:bodyPr>
            <a:lstStyle/>
            <a:p>
              <a:r>
                <a:rPr lang="en-US" dirty="0">
                  <a:solidFill>
                    <a:srgbClr val="7030A0"/>
                  </a:solidFill>
                  <a:latin typeface="Futura BdCn BT" panose="020B0706020204020204" pitchFamily="34" charset="0"/>
                </a:rPr>
                <a:t>Solar tracking system has 30% higher power gain </a:t>
              </a:r>
            </a:p>
          </p:txBody>
        </p:sp>
      </p:grpSp>
      <p:grpSp>
        <p:nvGrpSpPr>
          <p:cNvPr id="18" name="Group 17">
            <a:extLst>
              <a:ext uri="{FF2B5EF4-FFF2-40B4-BE49-F238E27FC236}">
                <a16:creationId xmlns:a16="http://schemas.microsoft.com/office/drawing/2014/main" id="{EB860057-3799-430A-8AA5-1F8A8ABBB681}"/>
              </a:ext>
            </a:extLst>
          </p:cNvPr>
          <p:cNvGrpSpPr/>
          <p:nvPr/>
        </p:nvGrpSpPr>
        <p:grpSpPr>
          <a:xfrm>
            <a:off x="6163190" y="2766661"/>
            <a:ext cx="1843315" cy="3253841"/>
            <a:chOff x="5158231" y="2162629"/>
            <a:chExt cx="1843315" cy="3253841"/>
          </a:xfrm>
        </p:grpSpPr>
        <p:sp>
          <p:nvSpPr>
            <p:cNvPr id="19" name="Rectangle: Rounded Corners 21">
              <a:extLst>
                <a:ext uri="{FF2B5EF4-FFF2-40B4-BE49-F238E27FC236}">
                  <a16:creationId xmlns:a16="http://schemas.microsoft.com/office/drawing/2014/main" id="{C27BC9FD-D237-4ED5-BDA0-5AF92A9FBCDA}"/>
                </a:ext>
              </a:extLst>
            </p:cNvPr>
            <p:cNvSpPr/>
            <p:nvPr/>
          </p:nvSpPr>
          <p:spPr>
            <a:xfrm rot="20796576">
              <a:off x="5178792" y="4647118"/>
              <a:ext cx="1697014" cy="769352"/>
            </a:xfrm>
            <a:prstGeom prst="roundRect">
              <a:avLst>
                <a:gd name="adj" fmla="val 6476"/>
              </a:avLst>
            </a:prstGeom>
            <a:solidFill>
              <a:schemeClr val="tx1">
                <a:alpha val="23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22">
              <a:extLst>
                <a:ext uri="{FF2B5EF4-FFF2-40B4-BE49-F238E27FC236}">
                  <a16:creationId xmlns:a16="http://schemas.microsoft.com/office/drawing/2014/main" id="{929A0418-02AE-4200-BA0D-0055591E43A1}"/>
                </a:ext>
              </a:extLst>
            </p:cNvPr>
            <p:cNvSpPr/>
            <p:nvPr/>
          </p:nvSpPr>
          <p:spPr>
            <a:xfrm>
              <a:off x="5158231" y="2162629"/>
              <a:ext cx="1843315" cy="2960914"/>
            </a:xfrm>
            <a:prstGeom prst="roundRect">
              <a:avLst>
                <a:gd name="adj" fmla="val 64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13E7D7B-DA1E-496F-94DB-0FBFC5C9747C}"/>
                </a:ext>
              </a:extLst>
            </p:cNvPr>
            <p:cNvSpPr txBox="1"/>
            <p:nvPr/>
          </p:nvSpPr>
          <p:spPr>
            <a:xfrm>
              <a:off x="5247991" y="2764028"/>
              <a:ext cx="1458406" cy="1477328"/>
            </a:xfrm>
            <a:prstGeom prst="rect">
              <a:avLst/>
            </a:prstGeom>
            <a:noFill/>
          </p:spPr>
          <p:txBody>
            <a:bodyPr wrap="square" rtlCol="0">
              <a:spAutoFit/>
            </a:bodyPr>
            <a:lstStyle/>
            <a:p>
              <a:r>
                <a:rPr lang="en-US" dirty="0">
                  <a:solidFill>
                    <a:srgbClr val="FFC000"/>
                  </a:solidFill>
                  <a:latin typeface="Futura BdCn BT" panose="020B0706020204020204" pitchFamily="34" charset="0"/>
                </a:rPr>
                <a:t>Always receives sunlight to the fullest extent</a:t>
              </a:r>
            </a:p>
          </p:txBody>
        </p:sp>
      </p:grpSp>
      <p:grpSp>
        <p:nvGrpSpPr>
          <p:cNvPr id="22" name="Group 21">
            <a:extLst>
              <a:ext uri="{FF2B5EF4-FFF2-40B4-BE49-F238E27FC236}">
                <a16:creationId xmlns:a16="http://schemas.microsoft.com/office/drawing/2014/main" id="{A725807D-92D8-4933-A14A-9BA3CD863908}"/>
              </a:ext>
            </a:extLst>
          </p:cNvPr>
          <p:cNvGrpSpPr/>
          <p:nvPr/>
        </p:nvGrpSpPr>
        <p:grpSpPr>
          <a:xfrm>
            <a:off x="3707618" y="2766661"/>
            <a:ext cx="1843315" cy="3253841"/>
            <a:chOff x="2702659" y="2162629"/>
            <a:chExt cx="1843315" cy="3253841"/>
          </a:xfrm>
        </p:grpSpPr>
        <p:sp>
          <p:nvSpPr>
            <p:cNvPr id="23" name="Rectangle: Rounded Corners 13">
              <a:extLst>
                <a:ext uri="{FF2B5EF4-FFF2-40B4-BE49-F238E27FC236}">
                  <a16:creationId xmlns:a16="http://schemas.microsoft.com/office/drawing/2014/main" id="{98FDC00A-1228-4076-BD45-EC21E8792DB3}"/>
                </a:ext>
              </a:extLst>
            </p:cNvPr>
            <p:cNvSpPr/>
            <p:nvPr/>
          </p:nvSpPr>
          <p:spPr>
            <a:xfrm rot="20796576">
              <a:off x="2723220" y="4647118"/>
              <a:ext cx="1697014" cy="769352"/>
            </a:xfrm>
            <a:prstGeom prst="roundRect">
              <a:avLst>
                <a:gd name="adj" fmla="val 6476"/>
              </a:avLst>
            </a:prstGeom>
            <a:solidFill>
              <a:schemeClr val="tx1">
                <a:alpha val="23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14">
              <a:extLst>
                <a:ext uri="{FF2B5EF4-FFF2-40B4-BE49-F238E27FC236}">
                  <a16:creationId xmlns:a16="http://schemas.microsoft.com/office/drawing/2014/main" id="{663D6FCC-D97C-43A5-A6B8-63E1F3DC7E21}"/>
                </a:ext>
              </a:extLst>
            </p:cNvPr>
            <p:cNvSpPr/>
            <p:nvPr/>
          </p:nvSpPr>
          <p:spPr>
            <a:xfrm>
              <a:off x="2702659" y="2162629"/>
              <a:ext cx="1843315" cy="2960914"/>
            </a:xfrm>
            <a:prstGeom prst="roundRect">
              <a:avLst>
                <a:gd name="adj" fmla="val 64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EBD4A2EE-1499-425F-BB5B-F88259C0FFDC}"/>
                </a:ext>
              </a:extLst>
            </p:cNvPr>
            <p:cNvSpPr txBox="1"/>
            <p:nvPr/>
          </p:nvSpPr>
          <p:spPr>
            <a:xfrm>
              <a:off x="2812146" y="2765923"/>
              <a:ext cx="1424281" cy="1384995"/>
            </a:xfrm>
            <a:prstGeom prst="rect">
              <a:avLst/>
            </a:prstGeom>
            <a:noFill/>
          </p:spPr>
          <p:txBody>
            <a:bodyPr wrap="square" rtlCol="0">
              <a:spAutoFit/>
            </a:bodyPr>
            <a:lstStyle/>
            <a:p>
              <a:r>
                <a:rPr lang="en-US" sz="1400" dirty="0">
                  <a:solidFill>
                    <a:srgbClr val="00B0F0"/>
                  </a:solidFill>
                  <a:latin typeface="Futura BdCn BT" panose="020B0706020204020204" pitchFamily="34" charset="0"/>
                </a:rPr>
                <a:t>Track the sunlight and rotate the solar panel automatically.</a:t>
              </a:r>
            </a:p>
          </p:txBody>
        </p:sp>
      </p:grpSp>
      <p:grpSp>
        <p:nvGrpSpPr>
          <p:cNvPr id="26" name="Group 25">
            <a:extLst>
              <a:ext uri="{FF2B5EF4-FFF2-40B4-BE49-F238E27FC236}">
                <a16:creationId xmlns:a16="http://schemas.microsoft.com/office/drawing/2014/main" id="{4C2FCFF2-9397-4844-915E-7B5743718D57}"/>
              </a:ext>
            </a:extLst>
          </p:cNvPr>
          <p:cNvGrpSpPr/>
          <p:nvPr/>
        </p:nvGrpSpPr>
        <p:grpSpPr>
          <a:xfrm>
            <a:off x="1179134" y="2766661"/>
            <a:ext cx="1843315" cy="3253841"/>
            <a:chOff x="174175" y="2162629"/>
            <a:chExt cx="1843315" cy="3253841"/>
          </a:xfrm>
        </p:grpSpPr>
        <p:sp>
          <p:nvSpPr>
            <p:cNvPr id="27" name="Rectangle: Rounded Corners 6">
              <a:extLst>
                <a:ext uri="{FF2B5EF4-FFF2-40B4-BE49-F238E27FC236}">
                  <a16:creationId xmlns:a16="http://schemas.microsoft.com/office/drawing/2014/main" id="{D82FE43D-2B07-4059-A8B7-CEF9086EBEB8}"/>
                </a:ext>
              </a:extLst>
            </p:cNvPr>
            <p:cNvSpPr/>
            <p:nvPr/>
          </p:nvSpPr>
          <p:spPr>
            <a:xfrm rot="20796576">
              <a:off x="194736" y="4647118"/>
              <a:ext cx="1697014" cy="769352"/>
            </a:xfrm>
            <a:prstGeom prst="roundRect">
              <a:avLst>
                <a:gd name="adj" fmla="val 6476"/>
              </a:avLst>
            </a:prstGeom>
            <a:solidFill>
              <a:schemeClr val="tx1">
                <a:alpha val="23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4">
              <a:extLst>
                <a:ext uri="{FF2B5EF4-FFF2-40B4-BE49-F238E27FC236}">
                  <a16:creationId xmlns:a16="http://schemas.microsoft.com/office/drawing/2014/main" id="{A540D78C-D715-4944-B284-9A70F7DFABB7}"/>
                </a:ext>
              </a:extLst>
            </p:cNvPr>
            <p:cNvSpPr/>
            <p:nvPr/>
          </p:nvSpPr>
          <p:spPr>
            <a:xfrm>
              <a:off x="174175" y="2162629"/>
              <a:ext cx="1843315" cy="2960914"/>
            </a:xfrm>
            <a:prstGeom prst="roundRect">
              <a:avLst>
                <a:gd name="adj" fmla="val 647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19BF93A9-78DB-4053-BB5C-617A9AE1F4EB}"/>
                </a:ext>
              </a:extLst>
            </p:cNvPr>
            <p:cNvSpPr txBox="1"/>
            <p:nvPr/>
          </p:nvSpPr>
          <p:spPr>
            <a:xfrm>
              <a:off x="194306" y="2764028"/>
              <a:ext cx="1534262" cy="2031325"/>
            </a:xfrm>
            <a:prstGeom prst="rect">
              <a:avLst/>
            </a:prstGeom>
            <a:noFill/>
          </p:spPr>
          <p:txBody>
            <a:bodyPr wrap="square" rtlCol="0">
              <a:spAutoFit/>
            </a:bodyPr>
            <a:lstStyle/>
            <a:p>
              <a:r>
                <a:rPr lang="en-US" sz="1400" dirty="0">
                  <a:solidFill>
                    <a:srgbClr val="BC3038"/>
                  </a:solidFill>
                  <a:latin typeface="Futura BdCn BT" panose="020B0706020204020204" pitchFamily="34" charset="0"/>
                </a:rPr>
                <a:t>Focuses on the optimization</a:t>
              </a:r>
            </a:p>
            <a:p>
              <a:r>
                <a:rPr lang="en-US" sz="1400" dirty="0">
                  <a:solidFill>
                    <a:srgbClr val="BC3038"/>
                  </a:solidFill>
                  <a:latin typeface="Futura BdCn BT" panose="020B0706020204020204" pitchFamily="34" charset="0"/>
                </a:rPr>
                <a:t>of the electric energy produced by the photovoltaic cells of the solar panel </a:t>
              </a:r>
            </a:p>
          </p:txBody>
        </p:sp>
      </p:grpSp>
      <p:grpSp>
        <p:nvGrpSpPr>
          <p:cNvPr id="30" name="Group 29">
            <a:extLst>
              <a:ext uri="{FF2B5EF4-FFF2-40B4-BE49-F238E27FC236}">
                <a16:creationId xmlns:a16="http://schemas.microsoft.com/office/drawing/2014/main" id="{8A3483B2-90C9-49F1-9630-C2EEA5429854}"/>
              </a:ext>
            </a:extLst>
          </p:cNvPr>
          <p:cNvGrpSpPr/>
          <p:nvPr/>
        </p:nvGrpSpPr>
        <p:grpSpPr>
          <a:xfrm>
            <a:off x="2685105" y="2302203"/>
            <a:ext cx="665956" cy="3904343"/>
            <a:chOff x="1680146" y="1698171"/>
            <a:chExt cx="665956" cy="3904343"/>
          </a:xfrm>
        </p:grpSpPr>
        <p:sp>
          <p:nvSpPr>
            <p:cNvPr id="31" name="Freeform: Shape 5">
              <a:extLst>
                <a:ext uri="{FF2B5EF4-FFF2-40B4-BE49-F238E27FC236}">
                  <a16:creationId xmlns:a16="http://schemas.microsoft.com/office/drawing/2014/main" id="{D27DA22E-BF75-445E-BFB4-E8AEFC7336EB}"/>
                </a:ext>
              </a:extLst>
            </p:cNvPr>
            <p:cNvSpPr/>
            <p:nvPr/>
          </p:nvSpPr>
          <p:spPr>
            <a:xfrm>
              <a:off x="1688877" y="1698171"/>
              <a:ext cx="657225" cy="3904343"/>
            </a:xfrm>
            <a:custGeom>
              <a:avLst/>
              <a:gdLst>
                <a:gd name="connsiteX0" fmla="*/ 0 w 590550"/>
                <a:gd name="connsiteY0" fmla="*/ 9525 h 3705225"/>
                <a:gd name="connsiteX1" fmla="*/ 66675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 name="connsiteX0" fmla="*/ 0 w 590550"/>
                <a:gd name="connsiteY0" fmla="*/ 9525 h 3705225"/>
                <a:gd name="connsiteX1" fmla="*/ 40592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 name="connsiteX0" fmla="*/ 0 w 590550"/>
                <a:gd name="connsiteY0" fmla="*/ 9525 h 3705225"/>
                <a:gd name="connsiteX1" fmla="*/ 40592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3705225">
                  <a:moveTo>
                    <a:pt x="0" y="9525"/>
                  </a:moveTo>
                  <a:cubicBezTo>
                    <a:pt x="13531" y="1241425"/>
                    <a:pt x="53145" y="2473325"/>
                    <a:pt x="40592" y="3705225"/>
                  </a:cubicBezTo>
                  <a:lnTo>
                    <a:pt x="123825" y="3590925"/>
                  </a:lnTo>
                  <a:lnTo>
                    <a:pt x="200025" y="3695700"/>
                  </a:lnTo>
                  <a:lnTo>
                    <a:pt x="219075" y="3600450"/>
                  </a:lnTo>
                  <a:lnTo>
                    <a:pt x="295275" y="3705225"/>
                  </a:lnTo>
                  <a:lnTo>
                    <a:pt x="314325" y="3590925"/>
                  </a:lnTo>
                  <a:lnTo>
                    <a:pt x="361950" y="3705225"/>
                  </a:lnTo>
                  <a:lnTo>
                    <a:pt x="390525" y="3581400"/>
                  </a:lnTo>
                  <a:lnTo>
                    <a:pt x="466725" y="3667125"/>
                  </a:lnTo>
                  <a:lnTo>
                    <a:pt x="495300" y="3600450"/>
                  </a:lnTo>
                  <a:lnTo>
                    <a:pt x="533400" y="3676650"/>
                  </a:lnTo>
                  <a:lnTo>
                    <a:pt x="590550" y="3676650"/>
                  </a:lnTo>
                  <a:lnTo>
                    <a:pt x="552450" y="0"/>
                  </a:lnTo>
                  <a:lnTo>
                    <a:pt x="466725" y="66675"/>
                  </a:lnTo>
                  <a:lnTo>
                    <a:pt x="466725" y="28575"/>
                  </a:lnTo>
                  <a:lnTo>
                    <a:pt x="438150" y="104775"/>
                  </a:lnTo>
                  <a:lnTo>
                    <a:pt x="381000" y="57150"/>
                  </a:lnTo>
                  <a:lnTo>
                    <a:pt x="342900" y="95250"/>
                  </a:lnTo>
                  <a:lnTo>
                    <a:pt x="333375" y="38100"/>
                  </a:lnTo>
                  <a:lnTo>
                    <a:pt x="266700" y="123825"/>
                  </a:lnTo>
                  <a:lnTo>
                    <a:pt x="228600" y="76200"/>
                  </a:lnTo>
                  <a:lnTo>
                    <a:pt x="190500" y="123825"/>
                  </a:lnTo>
                  <a:lnTo>
                    <a:pt x="142875" y="76200"/>
                  </a:lnTo>
                  <a:lnTo>
                    <a:pt x="104775" y="85725"/>
                  </a:lnTo>
                  <a:lnTo>
                    <a:pt x="47625" y="66675"/>
                  </a:lnTo>
                  <a:lnTo>
                    <a:pt x="0" y="9525"/>
                  </a:lnTo>
                  <a:close/>
                </a:path>
              </a:pathLst>
            </a:custGeom>
            <a:solidFill>
              <a:srgbClr val="BC3038">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E25BBD4-8AE4-4E6E-9CDF-EDC6A2E46667}"/>
                </a:ext>
              </a:extLst>
            </p:cNvPr>
            <p:cNvSpPr txBox="1"/>
            <p:nvPr/>
          </p:nvSpPr>
          <p:spPr>
            <a:xfrm>
              <a:off x="1680146" y="3077028"/>
              <a:ext cx="657225" cy="1015663"/>
            </a:xfrm>
            <a:prstGeom prst="rect">
              <a:avLst/>
            </a:prstGeom>
            <a:noFill/>
          </p:spPr>
          <p:txBody>
            <a:bodyPr wrap="square" rtlCol="0">
              <a:spAutoFit/>
            </a:bodyPr>
            <a:lstStyle/>
            <a:p>
              <a:pPr algn="ctr"/>
              <a:r>
                <a:rPr lang="en-US" sz="6000" b="1" dirty="0">
                  <a:ln>
                    <a:solidFill>
                      <a:schemeClr val="bg1"/>
                    </a:solidFill>
                  </a:ln>
                  <a:noFill/>
                  <a:latin typeface="Futura BdCn BT" panose="020B0706020204020204" pitchFamily="34" charset="0"/>
                </a:rPr>
                <a:t>1</a:t>
              </a:r>
            </a:p>
          </p:txBody>
        </p:sp>
      </p:grpSp>
      <p:grpSp>
        <p:nvGrpSpPr>
          <p:cNvPr id="33" name="Group 32">
            <a:extLst>
              <a:ext uri="{FF2B5EF4-FFF2-40B4-BE49-F238E27FC236}">
                <a16:creationId xmlns:a16="http://schemas.microsoft.com/office/drawing/2014/main" id="{5D9FBEB7-0079-49C5-8F2E-29170D13C79C}"/>
              </a:ext>
            </a:extLst>
          </p:cNvPr>
          <p:cNvGrpSpPr/>
          <p:nvPr/>
        </p:nvGrpSpPr>
        <p:grpSpPr>
          <a:xfrm>
            <a:off x="5213589" y="2302203"/>
            <a:ext cx="665956" cy="3904343"/>
            <a:chOff x="4208630" y="1698171"/>
            <a:chExt cx="665956" cy="3904343"/>
          </a:xfrm>
        </p:grpSpPr>
        <p:sp>
          <p:nvSpPr>
            <p:cNvPr id="34" name="Freeform: Shape 16">
              <a:extLst>
                <a:ext uri="{FF2B5EF4-FFF2-40B4-BE49-F238E27FC236}">
                  <a16:creationId xmlns:a16="http://schemas.microsoft.com/office/drawing/2014/main" id="{C61E73BD-8204-4EA9-9BBA-F12700452D9D}"/>
                </a:ext>
              </a:extLst>
            </p:cNvPr>
            <p:cNvSpPr/>
            <p:nvPr/>
          </p:nvSpPr>
          <p:spPr>
            <a:xfrm>
              <a:off x="4217361" y="1698171"/>
              <a:ext cx="657225" cy="3904343"/>
            </a:xfrm>
            <a:custGeom>
              <a:avLst/>
              <a:gdLst>
                <a:gd name="connsiteX0" fmla="*/ 0 w 590550"/>
                <a:gd name="connsiteY0" fmla="*/ 9525 h 3705225"/>
                <a:gd name="connsiteX1" fmla="*/ 66675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 name="connsiteX0" fmla="*/ 0 w 590550"/>
                <a:gd name="connsiteY0" fmla="*/ 9525 h 3705225"/>
                <a:gd name="connsiteX1" fmla="*/ 40592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 name="connsiteX0" fmla="*/ 0 w 590550"/>
                <a:gd name="connsiteY0" fmla="*/ 9525 h 3705225"/>
                <a:gd name="connsiteX1" fmla="*/ 40592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3705225">
                  <a:moveTo>
                    <a:pt x="0" y="9525"/>
                  </a:moveTo>
                  <a:cubicBezTo>
                    <a:pt x="13531" y="1241425"/>
                    <a:pt x="53145" y="2473325"/>
                    <a:pt x="40592" y="3705225"/>
                  </a:cubicBezTo>
                  <a:lnTo>
                    <a:pt x="123825" y="3590925"/>
                  </a:lnTo>
                  <a:lnTo>
                    <a:pt x="200025" y="3695700"/>
                  </a:lnTo>
                  <a:lnTo>
                    <a:pt x="219075" y="3600450"/>
                  </a:lnTo>
                  <a:lnTo>
                    <a:pt x="295275" y="3705225"/>
                  </a:lnTo>
                  <a:lnTo>
                    <a:pt x="314325" y="3590925"/>
                  </a:lnTo>
                  <a:lnTo>
                    <a:pt x="361950" y="3705225"/>
                  </a:lnTo>
                  <a:lnTo>
                    <a:pt x="390525" y="3581400"/>
                  </a:lnTo>
                  <a:lnTo>
                    <a:pt x="466725" y="3667125"/>
                  </a:lnTo>
                  <a:lnTo>
                    <a:pt x="495300" y="3600450"/>
                  </a:lnTo>
                  <a:lnTo>
                    <a:pt x="533400" y="3676650"/>
                  </a:lnTo>
                  <a:lnTo>
                    <a:pt x="590550" y="3676650"/>
                  </a:lnTo>
                  <a:lnTo>
                    <a:pt x="552450" y="0"/>
                  </a:lnTo>
                  <a:lnTo>
                    <a:pt x="466725" y="66675"/>
                  </a:lnTo>
                  <a:lnTo>
                    <a:pt x="466725" y="28575"/>
                  </a:lnTo>
                  <a:lnTo>
                    <a:pt x="438150" y="104775"/>
                  </a:lnTo>
                  <a:lnTo>
                    <a:pt x="381000" y="57150"/>
                  </a:lnTo>
                  <a:lnTo>
                    <a:pt x="342900" y="95250"/>
                  </a:lnTo>
                  <a:lnTo>
                    <a:pt x="333375" y="38100"/>
                  </a:lnTo>
                  <a:lnTo>
                    <a:pt x="266700" y="123825"/>
                  </a:lnTo>
                  <a:lnTo>
                    <a:pt x="228600" y="76200"/>
                  </a:lnTo>
                  <a:lnTo>
                    <a:pt x="190500" y="123825"/>
                  </a:lnTo>
                  <a:lnTo>
                    <a:pt x="142875" y="76200"/>
                  </a:lnTo>
                  <a:lnTo>
                    <a:pt x="104775" y="85725"/>
                  </a:lnTo>
                  <a:lnTo>
                    <a:pt x="47625" y="66675"/>
                  </a:lnTo>
                  <a:lnTo>
                    <a:pt x="0" y="9525"/>
                  </a:lnTo>
                  <a:close/>
                </a:path>
              </a:pathLst>
            </a:custGeom>
            <a:solidFill>
              <a:srgbClr val="00B0F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9E99AE1-9DAF-425E-8113-AE4964CDD141}"/>
                </a:ext>
              </a:extLst>
            </p:cNvPr>
            <p:cNvSpPr txBox="1"/>
            <p:nvPr/>
          </p:nvSpPr>
          <p:spPr>
            <a:xfrm>
              <a:off x="4208630" y="3077028"/>
              <a:ext cx="657225" cy="1015663"/>
            </a:xfrm>
            <a:prstGeom prst="rect">
              <a:avLst/>
            </a:prstGeom>
            <a:noFill/>
          </p:spPr>
          <p:txBody>
            <a:bodyPr wrap="square" rtlCol="0">
              <a:spAutoFit/>
            </a:bodyPr>
            <a:lstStyle>
              <a:defPPr>
                <a:defRPr lang="en-US"/>
              </a:defPPr>
              <a:lvl1pPr algn="ctr">
                <a:defRPr sz="6000" b="1">
                  <a:ln>
                    <a:solidFill>
                      <a:schemeClr val="bg1"/>
                    </a:solidFill>
                  </a:ln>
                  <a:noFill/>
                  <a:latin typeface="Futura BdCn BT" panose="020B0706020204020204" pitchFamily="34" charset="0"/>
                </a:defRPr>
              </a:lvl1pPr>
            </a:lstStyle>
            <a:p>
              <a:r>
                <a:rPr lang="en-US" dirty="0"/>
                <a:t>2</a:t>
              </a:r>
            </a:p>
          </p:txBody>
        </p:sp>
      </p:grpSp>
      <p:grpSp>
        <p:nvGrpSpPr>
          <p:cNvPr id="36" name="Group 35">
            <a:extLst>
              <a:ext uri="{FF2B5EF4-FFF2-40B4-BE49-F238E27FC236}">
                <a16:creationId xmlns:a16="http://schemas.microsoft.com/office/drawing/2014/main" id="{456B03D5-5888-4244-9FFD-B24A6A808E1E}"/>
              </a:ext>
            </a:extLst>
          </p:cNvPr>
          <p:cNvGrpSpPr/>
          <p:nvPr/>
        </p:nvGrpSpPr>
        <p:grpSpPr>
          <a:xfrm>
            <a:off x="7669161" y="2302203"/>
            <a:ext cx="665956" cy="3904343"/>
            <a:chOff x="6664202" y="1698171"/>
            <a:chExt cx="665956" cy="3904343"/>
          </a:xfrm>
        </p:grpSpPr>
        <p:sp>
          <p:nvSpPr>
            <p:cNvPr id="37" name="Freeform: Shape 24">
              <a:extLst>
                <a:ext uri="{FF2B5EF4-FFF2-40B4-BE49-F238E27FC236}">
                  <a16:creationId xmlns:a16="http://schemas.microsoft.com/office/drawing/2014/main" id="{5B006026-2A77-4431-8EA6-4F7C2041D2F3}"/>
                </a:ext>
              </a:extLst>
            </p:cNvPr>
            <p:cNvSpPr/>
            <p:nvPr/>
          </p:nvSpPr>
          <p:spPr>
            <a:xfrm>
              <a:off x="6672933" y="1698171"/>
              <a:ext cx="657225" cy="3904343"/>
            </a:xfrm>
            <a:custGeom>
              <a:avLst/>
              <a:gdLst>
                <a:gd name="connsiteX0" fmla="*/ 0 w 590550"/>
                <a:gd name="connsiteY0" fmla="*/ 9525 h 3705225"/>
                <a:gd name="connsiteX1" fmla="*/ 66675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 name="connsiteX0" fmla="*/ 0 w 590550"/>
                <a:gd name="connsiteY0" fmla="*/ 9525 h 3705225"/>
                <a:gd name="connsiteX1" fmla="*/ 40592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 name="connsiteX0" fmla="*/ 0 w 590550"/>
                <a:gd name="connsiteY0" fmla="*/ 9525 h 3705225"/>
                <a:gd name="connsiteX1" fmla="*/ 40592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3705225">
                  <a:moveTo>
                    <a:pt x="0" y="9525"/>
                  </a:moveTo>
                  <a:cubicBezTo>
                    <a:pt x="13531" y="1241425"/>
                    <a:pt x="53145" y="2473325"/>
                    <a:pt x="40592" y="3705225"/>
                  </a:cubicBezTo>
                  <a:lnTo>
                    <a:pt x="123825" y="3590925"/>
                  </a:lnTo>
                  <a:lnTo>
                    <a:pt x="200025" y="3695700"/>
                  </a:lnTo>
                  <a:lnTo>
                    <a:pt x="219075" y="3600450"/>
                  </a:lnTo>
                  <a:lnTo>
                    <a:pt x="295275" y="3705225"/>
                  </a:lnTo>
                  <a:lnTo>
                    <a:pt x="314325" y="3590925"/>
                  </a:lnTo>
                  <a:lnTo>
                    <a:pt x="361950" y="3705225"/>
                  </a:lnTo>
                  <a:lnTo>
                    <a:pt x="390525" y="3581400"/>
                  </a:lnTo>
                  <a:lnTo>
                    <a:pt x="466725" y="3667125"/>
                  </a:lnTo>
                  <a:lnTo>
                    <a:pt x="495300" y="3600450"/>
                  </a:lnTo>
                  <a:lnTo>
                    <a:pt x="533400" y="3676650"/>
                  </a:lnTo>
                  <a:lnTo>
                    <a:pt x="590550" y="3676650"/>
                  </a:lnTo>
                  <a:lnTo>
                    <a:pt x="552450" y="0"/>
                  </a:lnTo>
                  <a:lnTo>
                    <a:pt x="466725" y="66675"/>
                  </a:lnTo>
                  <a:lnTo>
                    <a:pt x="466725" y="28575"/>
                  </a:lnTo>
                  <a:lnTo>
                    <a:pt x="438150" y="104775"/>
                  </a:lnTo>
                  <a:lnTo>
                    <a:pt x="381000" y="57150"/>
                  </a:lnTo>
                  <a:lnTo>
                    <a:pt x="342900" y="95250"/>
                  </a:lnTo>
                  <a:lnTo>
                    <a:pt x="333375" y="38100"/>
                  </a:lnTo>
                  <a:lnTo>
                    <a:pt x="266700" y="123825"/>
                  </a:lnTo>
                  <a:lnTo>
                    <a:pt x="228600" y="76200"/>
                  </a:lnTo>
                  <a:lnTo>
                    <a:pt x="190500" y="123825"/>
                  </a:lnTo>
                  <a:lnTo>
                    <a:pt x="142875" y="76200"/>
                  </a:lnTo>
                  <a:lnTo>
                    <a:pt x="104775" y="85725"/>
                  </a:lnTo>
                  <a:lnTo>
                    <a:pt x="47625" y="66675"/>
                  </a:lnTo>
                  <a:lnTo>
                    <a:pt x="0" y="9525"/>
                  </a:lnTo>
                  <a:close/>
                </a:path>
              </a:pathLst>
            </a:custGeom>
            <a:solidFill>
              <a:srgbClr val="FFC00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7C8037C-E665-472A-88AA-61B0956424A3}"/>
                </a:ext>
              </a:extLst>
            </p:cNvPr>
            <p:cNvSpPr txBox="1"/>
            <p:nvPr/>
          </p:nvSpPr>
          <p:spPr>
            <a:xfrm>
              <a:off x="6664202" y="3077028"/>
              <a:ext cx="657225" cy="1015663"/>
            </a:xfrm>
            <a:prstGeom prst="rect">
              <a:avLst/>
            </a:prstGeom>
            <a:noFill/>
          </p:spPr>
          <p:txBody>
            <a:bodyPr wrap="square" rtlCol="0">
              <a:spAutoFit/>
            </a:bodyPr>
            <a:lstStyle>
              <a:defPPr>
                <a:defRPr lang="en-US"/>
              </a:defPPr>
              <a:lvl1pPr algn="ctr">
                <a:defRPr sz="6000" b="1">
                  <a:ln>
                    <a:solidFill>
                      <a:schemeClr val="bg1"/>
                    </a:solidFill>
                  </a:ln>
                  <a:noFill/>
                  <a:latin typeface="Futura BdCn BT" panose="020B0706020204020204" pitchFamily="34" charset="0"/>
                </a:defRPr>
              </a:lvl1pPr>
            </a:lstStyle>
            <a:p>
              <a:r>
                <a:rPr lang="en-US" dirty="0"/>
                <a:t>3</a:t>
              </a:r>
            </a:p>
          </p:txBody>
        </p:sp>
      </p:grpSp>
      <p:grpSp>
        <p:nvGrpSpPr>
          <p:cNvPr id="39" name="Group 38">
            <a:extLst>
              <a:ext uri="{FF2B5EF4-FFF2-40B4-BE49-F238E27FC236}">
                <a16:creationId xmlns:a16="http://schemas.microsoft.com/office/drawing/2014/main" id="{3FEEE348-813A-4D8F-8EA7-03B26769DA10}"/>
              </a:ext>
            </a:extLst>
          </p:cNvPr>
          <p:cNvGrpSpPr/>
          <p:nvPr/>
        </p:nvGrpSpPr>
        <p:grpSpPr>
          <a:xfrm>
            <a:off x="10051971" y="2302203"/>
            <a:ext cx="665956" cy="3904343"/>
            <a:chOff x="9047012" y="1698171"/>
            <a:chExt cx="665956" cy="3904343"/>
          </a:xfrm>
        </p:grpSpPr>
        <p:sp>
          <p:nvSpPr>
            <p:cNvPr id="40" name="Freeform: Shape 32">
              <a:extLst>
                <a:ext uri="{FF2B5EF4-FFF2-40B4-BE49-F238E27FC236}">
                  <a16:creationId xmlns:a16="http://schemas.microsoft.com/office/drawing/2014/main" id="{C6457146-1EFF-4CD9-8226-9B74D10B3FBA}"/>
                </a:ext>
              </a:extLst>
            </p:cNvPr>
            <p:cNvSpPr/>
            <p:nvPr/>
          </p:nvSpPr>
          <p:spPr>
            <a:xfrm>
              <a:off x="9055743" y="1698171"/>
              <a:ext cx="657225" cy="3904343"/>
            </a:xfrm>
            <a:custGeom>
              <a:avLst/>
              <a:gdLst>
                <a:gd name="connsiteX0" fmla="*/ 0 w 590550"/>
                <a:gd name="connsiteY0" fmla="*/ 9525 h 3705225"/>
                <a:gd name="connsiteX1" fmla="*/ 66675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 name="connsiteX0" fmla="*/ 0 w 590550"/>
                <a:gd name="connsiteY0" fmla="*/ 9525 h 3705225"/>
                <a:gd name="connsiteX1" fmla="*/ 40592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 name="connsiteX0" fmla="*/ 0 w 590550"/>
                <a:gd name="connsiteY0" fmla="*/ 9525 h 3705225"/>
                <a:gd name="connsiteX1" fmla="*/ 40592 w 590550"/>
                <a:gd name="connsiteY1" fmla="*/ 3705225 h 3705225"/>
                <a:gd name="connsiteX2" fmla="*/ 123825 w 590550"/>
                <a:gd name="connsiteY2" fmla="*/ 3590925 h 3705225"/>
                <a:gd name="connsiteX3" fmla="*/ 200025 w 590550"/>
                <a:gd name="connsiteY3" fmla="*/ 3695700 h 3705225"/>
                <a:gd name="connsiteX4" fmla="*/ 219075 w 590550"/>
                <a:gd name="connsiteY4" fmla="*/ 3600450 h 3705225"/>
                <a:gd name="connsiteX5" fmla="*/ 295275 w 590550"/>
                <a:gd name="connsiteY5" fmla="*/ 3705225 h 3705225"/>
                <a:gd name="connsiteX6" fmla="*/ 314325 w 590550"/>
                <a:gd name="connsiteY6" fmla="*/ 3590925 h 3705225"/>
                <a:gd name="connsiteX7" fmla="*/ 361950 w 590550"/>
                <a:gd name="connsiteY7" fmla="*/ 3705225 h 3705225"/>
                <a:gd name="connsiteX8" fmla="*/ 390525 w 590550"/>
                <a:gd name="connsiteY8" fmla="*/ 3581400 h 3705225"/>
                <a:gd name="connsiteX9" fmla="*/ 466725 w 590550"/>
                <a:gd name="connsiteY9" fmla="*/ 3667125 h 3705225"/>
                <a:gd name="connsiteX10" fmla="*/ 495300 w 590550"/>
                <a:gd name="connsiteY10" fmla="*/ 3600450 h 3705225"/>
                <a:gd name="connsiteX11" fmla="*/ 533400 w 590550"/>
                <a:gd name="connsiteY11" fmla="*/ 3676650 h 3705225"/>
                <a:gd name="connsiteX12" fmla="*/ 590550 w 590550"/>
                <a:gd name="connsiteY12" fmla="*/ 3676650 h 3705225"/>
                <a:gd name="connsiteX13" fmla="*/ 552450 w 590550"/>
                <a:gd name="connsiteY13" fmla="*/ 0 h 3705225"/>
                <a:gd name="connsiteX14" fmla="*/ 466725 w 590550"/>
                <a:gd name="connsiteY14" fmla="*/ 66675 h 3705225"/>
                <a:gd name="connsiteX15" fmla="*/ 466725 w 590550"/>
                <a:gd name="connsiteY15" fmla="*/ 28575 h 3705225"/>
                <a:gd name="connsiteX16" fmla="*/ 438150 w 590550"/>
                <a:gd name="connsiteY16" fmla="*/ 104775 h 3705225"/>
                <a:gd name="connsiteX17" fmla="*/ 381000 w 590550"/>
                <a:gd name="connsiteY17" fmla="*/ 57150 h 3705225"/>
                <a:gd name="connsiteX18" fmla="*/ 342900 w 590550"/>
                <a:gd name="connsiteY18" fmla="*/ 95250 h 3705225"/>
                <a:gd name="connsiteX19" fmla="*/ 333375 w 590550"/>
                <a:gd name="connsiteY19" fmla="*/ 38100 h 3705225"/>
                <a:gd name="connsiteX20" fmla="*/ 266700 w 590550"/>
                <a:gd name="connsiteY20" fmla="*/ 123825 h 3705225"/>
                <a:gd name="connsiteX21" fmla="*/ 228600 w 590550"/>
                <a:gd name="connsiteY21" fmla="*/ 76200 h 3705225"/>
                <a:gd name="connsiteX22" fmla="*/ 190500 w 590550"/>
                <a:gd name="connsiteY22" fmla="*/ 123825 h 3705225"/>
                <a:gd name="connsiteX23" fmla="*/ 142875 w 590550"/>
                <a:gd name="connsiteY23" fmla="*/ 76200 h 3705225"/>
                <a:gd name="connsiteX24" fmla="*/ 104775 w 590550"/>
                <a:gd name="connsiteY24" fmla="*/ 85725 h 3705225"/>
                <a:gd name="connsiteX25" fmla="*/ 47625 w 590550"/>
                <a:gd name="connsiteY25" fmla="*/ 66675 h 3705225"/>
                <a:gd name="connsiteX26" fmla="*/ 0 w 590550"/>
                <a:gd name="connsiteY26" fmla="*/ 9525 h 370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3705225">
                  <a:moveTo>
                    <a:pt x="0" y="9525"/>
                  </a:moveTo>
                  <a:cubicBezTo>
                    <a:pt x="13531" y="1241425"/>
                    <a:pt x="53145" y="2473325"/>
                    <a:pt x="40592" y="3705225"/>
                  </a:cubicBezTo>
                  <a:lnTo>
                    <a:pt x="123825" y="3590925"/>
                  </a:lnTo>
                  <a:lnTo>
                    <a:pt x="200025" y="3695700"/>
                  </a:lnTo>
                  <a:lnTo>
                    <a:pt x="219075" y="3600450"/>
                  </a:lnTo>
                  <a:lnTo>
                    <a:pt x="295275" y="3705225"/>
                  </a:lnTo>
                  <a:lnTo>
                    <a:pt x="314325" y="3590925"/>
                  </a:lnTo>
                  <a:lnTo>
                    <a:pt x="361950" y="3705225"/>
                  </a:lnTo>
                  <a:lnTo>
                    <a:pt x="390525" y="3581400"/>
                  </a:lnTo>
                  <a:lnTo>
                    <a:pt x="466725" y="3667125"/>
                  </a:lnTo>
                  <a:lnTo>
                    <a:pt x="495300" y="3600450"/>
                  </a:lnTo>
                  <a:lnTo>
                    <a:pt x="533400" y="3676650"/>
                  </a:lnTo>
                  <a:lnTo>
                    <a:pt x="590550" y="3676650"/>
                  </a:lnTo>
                  <a:lnTo>
                    <a:pt x="552450" y="0"/>
                  </a:lnTo>
                  <a:lnTo>
                    <a:pt x="466725" y="66675"/>
                  </a:lnTo>
                  <a:lnTo>
                    <a:pt x="466725" y="28575"/>
                  </a:lnTo>
                  <a:lnTo>
                    <a:pt x="438150" y="104775"/>
                  </a:lnTo>
                  <a:lnTo>
                    <a:pt x="381000" y="57150"/>
                  </a:lnTo>
                  <a:lnTo>
                    <a:pt x="342900" y="95250"/>
                  </a:lnTo>
                  <a:lnTo>
                    <a:pt x="333375" y="38100"/>
                  </a:lnTo>
                  <a:lnTo>
                    <a:pt x="266700" y="123825"/>
                  </a:lnTo>
                  <a:lnTo>
                    <a:pt x="228600" y="76200"/>
                  </a:lnTo>
                  <a:lnTo>
                    <a:pt x="190500" y="123825"/>
                  </a:lnTo>
                  <a:lnTo>
                    <a:pt x="142875" y="76200"/>
                  </a:lnTo>
                  <a:lnTo>
                    <a:pt x="104775" y="85725"/>
                  </a:lnTo>
                  <a:lnTo>
                    <a:pt x="47625" y="66675"/>
                  </a:lnTo>
                  <a:lnTo>
                    <a:pt x="0" y="9525"/>
                  </a:lnTo>
                  <a:close/>
                </a:path>
              </a:pathLst>
            </a:custGeom>
            <a:solidFill>
              <a:srgbClr val="7030A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DBCBF379-55F9-459E-AB95-FC2DEA395074}"/>
                </a:ext>
              </a:extLst>
            </p:cNvPr>
            <p:cNvSpPr txBox="1"/>
            <p:nvPr/>
          </p:nvSpPr>
          <p:spPr>
            <a:xfrm>
              <a:off x="9047012" y="3077028"/>
              <a:ext cx="657225" cy="1015663"/>
            </a:xfrm>
            <a:prstGeom prst="rect">
              <a:avLst/>
            </a:prstGeom>
            <a:noFill/>
          </p:spPr>
          <p:txBody>
            <a:bodyPr wrap="square" rtlCol="0">
              <a:spAutoFit/>
            </a:bodyPr>
            <a:lstStyle>
              <a:defPPr>
                <a:defRPr lang="en-US"/>
              </a:defPPr>
              <a:lvl1pPr algn="ctr">
                <a:defRPr sz="6000" b="1">
                  <a:ln>
                    <a:solidFill>
                      <a:schemeClr val="bg1"/>
                    </a:solidFill>
                  </a:ln>
                  <a:noFill/>
                  <a:latin typeface="Futura BdCn BT" panose="020B0706020204020204" pitchFamily="34" charset="0"/>
                </a:defRPr>
              </a:lvl1pPr>
            </a:lstStyle>
            <a:p>
              <a:r>
                <a:rPr lang="en-US" dirty="0"/>
                <a:t>4</a:t>
              </a:r>
            </a:p>
          </p:txBody>
        </p:sp>
      </p:grpSp>
      <p:sp>
        <p:nvSpPr>
          <p:cNvPr id="3" name="Slide Number Placeholder 2"/>
          <p:cNvSpPr>
            <a:spLocks noGrp="1"/>
          </p:cNvSpPr>
          <p:nvPr>
            <p:ph type="sldNum" sz="quarter" idx="12"/>
          </p:nvPr>
        </p:nvSpPr>
        <p:spPr/>
        <p:txBody>
          <a:bodyPr/>
          <a:lstStyle/>
          <a:p>
            <a:fld id="{169CF6B2-D877-4425-85C4-A15CD1838BE7}" type="slidenum">
              <a:rPr lang="en-US" smtClean="0"/>
              <a:t>5</a:t>
            </a:fld>
            <a:endParaRPr lang="en-US"/>
          </a:p>
        </p:txBody>
      </p:sp>
    </p:spTree>
    <p:extLst>
      <p:ext uri="{BB962C8B-B14F-4D97-AF65-F5344CB8AC3E}">
        <p14:creationId xmlns:p14="http://schemas.microsoft.com/office/powerpoint/2010/main" val="152194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ppt_w/2"/>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ppt_w</p:attrName>
                                        </p:attrNameLst>
                                      </p:cBhvr>
                                      <p:tavLst>
                                        <p:tav tm="0">
                                          <p:val>
                                            <p:fltVal val="0"/>
                                          </p:val>
                                        </p:tav>
                                        <p:tav tm="100000">
                                          <p:val>
                                            <p:strVal val="#ppt_w"/>
                                          </p:val>
                                        </p:tav>
                                      </p:tavLst>
                                    </p:anim>
                                    <p:anim calcmode="lin" valueType="num">
                                      <p:cBhvr>
                                        <p:cTn id="10" dur="500" fill="hold"/>
                                        <p:tgtEl>
                                          <p:spTgt spid="26"/>
                                        </p:tgtEl>
                                        <p:attrNameLst>
                                          <p:attrName>ppt_h</p:attrName>
                                        </p:attrNameLst>
                                      </p:cBhvr>
                                      <p:tavLst>
                                        <p:tav tm="0">
                                          <p:val>
                                            <p:strVal val="#ppt_h"/>
                                          </p:val>
                                        </p:tav>
                                        <p:tav tm="100000">
                                          <p:val>
                                            <p:strVal val="#ppt_h"/>
                                          </p:val>
                                        </p:tav>
                                      </p:tavLst>
                                    </p:anim>
                                  </p:childTnLst>
                                </p:cTn>
                              </p:par>
                              <p:par>
                                <p:cTn id="11" presetID="17" presetClass="entr" presetSubtype="1" fill="hold" nodeType="withEffect">
                                  <p:stCondLst>
                                    <p:cond delay="250"/>
                                  </p:stCondLst>
                                  <p:childTnLst>
                                    <p:set>
                                      <p:cBhvr>
                                        <p:cTn id="12" dur="1" fill="hold">
                                          <p:stCondLst>
                                            <p:cond delay="0"/>
                                          </p:stCondLst>
                                        </p:cTn>
                                        <p:tgtEl>
                                          <p:spTgt spid="30"/>
                                        </p:tgtEl>
                                        <p:attrNameLst>
                                          <p:attrName>style.visibility</p:attrName>
                                        </p:attrNameLst>
                                      </p:cBhvr>
                                      <p:to>
                                        <p:strVal val="visible"/>
                                      </p:to>
                                    </p:se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ppt_h/2"/>
                                          </p:val>
                                        </p:tav>
                                        <p:tav tm="100000">
                                          <p:val>
                                            <p:strVal val="#ppt_y"/>
                                          </p:val>
                                        </p:tav>
                                      </p:tavLst>
                                    </p:anim>
                                    <p:anim calcmode="lin" valueType="num">
                                      <p:cBhvr>
                                        <p:cTn id="15" dur="500" fill="hold"/>
                                        <p:tgtEl>
                                          <p:spTgt spid="30"/>
                                        </p:tgtEl>
                                        <p:attrNameLst>
                                          <p:attrName>ppt_w</p:attrName>
                                        </p:attrNameLst>
                                      </p:cBhvr>
                                      <p:tavLst>
                                        <p:tav tm="0">
                                          <p:val>
                                            <p:strVal val="#ppt_w"/>
                                          </p:val>
                                        </p:tav>
                                        <p:tav tm="100000">
                                          <p:val>
                                            <p:strVal val="#ppt_w"/>
                                          </p:val>
                                        </p:tav>
                                      </p:tavLst>
                                    </p:anim>
                                    <p:anim calcmode="lin" valueType="num">
                                      <p:cBhvr>
                                        <p:cTn id="16" dur="500" fill="hold"/>
                                        <p:tgtEl>
                                          <p:spTgt spid="30"/>
                                        </p:tgtEl>
                                        <p:attrNameLst>
                                          <p:attrName>ppt_h</p:attrName>
                                        </p:attrNameLst>
                                      </p:cBhvr>
                                      <p:tavLst>
                                        <p:tav tm="0">
                                          <p:val>
                                            <p:fltVal val="0"/>
                                          </p:val>
                                        </p:tav>
                                        <p:tav tm="100000">
                                          <p:val>
                                            <p:strVal val="#ppt_h"/>
                                          </p:val>
                                        </p:tav>
                                      </p:tavLst>
                                    </p:anim>
                                  </p:childTnLst>
                                </p:cTn>
                              </p:par>
                            </p:childTnLst>
                          </p:cTn>
                        </p:par>
                        <p:par>
                          <p:cTn id="17" fill="hold">
                            <p:stCondLst>
                              <p:cond delay="750"/>
                            </p:stCondLst>
                            <p:childTnLst>
                              <p:par>
                                <p:cTn id="18" presetID="17" presetClass="entr" presetSubtype="2"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ppt_x</p:attrName>
                                        </p:attrNameLst>
                                      </p:cBhvr>
                                      <p:tavLst>
                                        <p:tav tm="0">
                                          <p:val>
                                            <p:strVal val="#ppt_x+#ppt_w/2"/>
                                          </p:val>
                                        </p:tav>
                                        <p:tav tm="100000">
                                          <p:val>
                                            <p:strVal val="#ppt_x"/>
                                          </p:val>
                                        </p:tav>
                                      </p:tavLst>
                                    </p:anim>
                                    <p:anim calcmode="lin" valueType="num">
                                      <p:cBhvr>
                                        <p:cTn id="21" dur="500" fill="hold"/>
                                        <p:tgtEl>
                                          <p:spTgt spid="22"/>
                                        </p:tgtEl>
                                        <p:attrNameLst>
                                          <p:attrName>ppt_y</p:attrName>
                                        </p:attrNameLst>
                                      </p:cBhvr>
                                      <p:tavLst>
                                        <p:tav tm="0">
                                          <p:val>
                                            <p:strVal val="#ppt_y"/>
                                          </p:val>
                                        </p:tav>
                                        <p:tav tm="100000">
                                          <p:val>
                                            <p:strVal val="#ppt_y"/>
                                          </p:val>
                                        </p:tav>
                                      </p:tavLst>
                                    </p:anim>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strVal val="#ppt_h"/>
                                          </p:val>
                                        </p:tav>
                                        <p:tav tm="100000">
                                          <p:val>
                                            <p:strVal val="#ppt_h"/>
                                          </p:val>
                                        </p:tav>
                                      </p:tavLst>
                                    </p:anim>
                                  </p:childTnLst>
                                </p:cTn>
                              </p:par>
                              <p:par>
                                <p:cTn id="24" presetID="17" presetClass="entr" presetSubtype="1" fill="hold" nodeType="withEffect">
                                  <p:stCondLst>
                                    <p:cond delay="250"/>
                                  </p:stCondLst>
                                  <p:childTnLst>
                                    <p:set>
                                      <p:cBhvr>
                                        <p:cTn id="25" dur="1" fill="hold">
                                          <p:stCondLst>
                                            <p:cond delay="0"/>
                                          </p:stCondLst>
                                        </p:cTn>
                                        <p:tgtEl>
                                          <p:spTgt spid="33"/>
                                        </p:tgtEl>
                                        <p:attrNameLst>
                                          <p:attrName>style.visibility</p:attrName>
                                        </p:attrNameLst>
                                      </p:cBhvr>
                                      <p:to>
                                        <p:strVal val="visible"/>
                                      </p:to>
                                    </p:set>
                                    <p:anim calcmode="lin" valueType="num">
                                      <p:cBhvr>
                                        <p:cTn id="26" dur="500" fill="hold"/>
                                        <p:tgtEl>
                                          <p:spTgt spid="33"/>
                                        </p:tgtEl>
                                        <p:attrNameLst>
                                          <p:attrName>ppt_x</p:attrName>
                                        </p:attrNameLst>
                                      </p:cBhvr>
                                      <p:tavLst>
                                        <p:tav tm="0">
                                          <p:val>
                                            <p:strVal val="#ppt_x"/>
                                          </p:val>
                                        </p:tav>
                                        <p:tav tm="100000">
                                          <p:val>
                                            <p:strVal val="#ppt_x"/>
                                          </p:val>
                                        </p:tav>
                                      </p:tavLst>
                                    </p:anim>
                                    <p:anim calcmode="lin" valueType="num">
                                      <p:cBhvr>
                                        <p:cTn id="27" dur="500" fill="hold"/>
                                        <p:tgtEl>
                                          <p:spTgt spid="33"/>
                                        </p:tgtEl>
                                        <p:attrNameLst>
                                          <p:attrName>ppt_y</p:attrName>
                                        </p:attrNameLst>
                                      </p:cBhvr>
                                      <p:tavLst>
                                        <p:tav tm="0">
                                          <p:val>
                                            <p:strVal val="#ppt_y-#ppt_h/2"/>
                                          </p:val>
                                        </p:tav>
                                        <p:tav tm="100000">
                                          <p:val>
                                            <p:strVal val="#ppt_y"/>
                                          </p:val>
                                        </p:tav>
                                      </p:tavLst>
                                    </p:anim>
                                    <p:anim calcmode="lin" valueType="num">
                                      <p:cBhvr>
                                        <p:cTn id="28" dur="500" fill="hold"/>
                                        <p:tgtEl>
                                          <p:spTgt spid="33"/>
                                        </p:tgtEl>
                                        <p:attrNameLst>
                                          <p:attrName>ppt_w</p:attrName>
                                        </p:attrNameLst>
                                      </p:cBhvr>
                                      <p:tavLst>
                                        <p:tav tm="0">
                                          <p:val>
                                            <p:strVal val="#ppt_w"/>
                                          </p:val>
                                        </p:tav>
                                        <p:tav tm="100000">
                                          <p:val>
                                            <p:strVal val="#ppt_w"/>
                                          </p:val>
                                        </p:tav>
                                      </p:tavLst>
                                    </p:anim>
                                    <p:anim calcmode="lin" valueType="num">
                                      <p:cBhvr>
                                        <p:cTn id="29" dur="500" fill="hold"/>
                                        <p:tgtEl>
                                          <p:spTgt spid="33"/>
                                        </p:tgtEl>
                                        <p:attrNameLst>
                                          <p:attrName>ppt_h</p:attrName>
                                        </p:attrNameLst>
                                      </p:cBhvr>
                                      <p:tavLst>
                                        <p:tav tm="0">
                                          <p:val>
                                            <p:fltVal val="0"/>
                                          </p:val>
                                        </p:tav>
                                        <p:tav tm="100000">
                                          <p:val>
                                            <p:strVal val="#ppt_h"/>
                                          </p:val>
                                        </p:tav>
                                      </p:tavLst>
                                    </p:anim>
                                  </p:childTnLst>
                                </p:cTn>
                              </p:par>
                            </p:childTnLst>
                          </p:cTn>
                        </p:par>
                        <p:par>
                          <p:cTn id="30" fill="hold">
                            <p:stCondLst>
                              <p:cond delay="1500"/>
                            </p:stCondLst>
                            <p:childTnLst>
                              <p:par>
                                <p:cTn id="31" presetID="17" presetClass="entr" presetSubtype="2"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ppt_x</p:attrName>
                                        </p:attrNameLst>
                                      </p:cBhvr>
                                      <p:tavLst>
                                        <p:tav tm="0">
                                          <p:val>
                                            <p:strVal val="#ppt_x+#ppt_w/2"/>
                                          </p:val>
                                        </p:tav>
                                        <p:tav tm="100000">
                                          <p:val>
                                            <p:strVal val="#ppt_x"/>
                                          </p:val>
                                        </p:tav>
                                      </p:tavLst>
                                    </p:anim>
                                    <p:anim calcmode="lin" valueType="num">
                                      <p:cBhvr>
                                        <p:cTn id="34" dur="500" fill="hold"/>
                                        <p:tgtEl>
                                          <p:spTgt spid="18"/>
                                        </p:tgtEl>
                                        <p:attrNameLst>
                                          <p:attrName>ppt_y</p:attrName>
                                        </p:attrNameLst>
                                      </p:cBhvr>
                                      <p:tavLst>
                                        <p:tav tm="0">
                                          <p:val>
                                            <p:strVal val="#ppt_y"/>
                                          </p:val>
                                        </p:tav>
                                        <p:tav tm="100000">
                                          <p:val>
                                            <p:strVal val="#ppt_y"/>
                                          </p:val>
                                        </p:tav>
                                      </p:tavLst>
                                    </p:anim>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strVal val="#ppt_h"/>
                                          </p:val>
                                        </p:tav>
                                        <p:tav tm="100000">
                                          <p:val>
                                            <p:strVal val="#ppt_h"/>
                                          </p:val>
                                        </p:tav>
                                      </p:tavLst>
                                    </p:anim>
                                  </p:childTnLst>
                                </p:cTn>
                              </p:par>
                              <p:par>
                                <p:cTn id="37" presetID="17" presetClass="entr" presetSubtype="1" fill="hold" nodeType="withEffect">
                                  <p:stCondLst>
                                    <p:cond delay="25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ppt_x</p:attrName>
                                        </p:attrNameLst>
                                      </p:cBhvr>
                                      <p:tavLst>
                                        <p:tav tm="0">
                                          <p:val>
                                            <p:strVal val="#ppt_x"/>
                                          </p:val>
                                        </p:tav>
                                        <p:tav tm="100000">
                                          <p:val>
                                            <p:strVal val="#ppt_x"/>
                                          </p:val>
                                        </p:tav>
                                      </p:tavLst>
                                    </p:anim>
                                    <p:anim calcmode="lin" valueType="num">
                                      <p:cBhvr>
                                        <p:cTn id="40" dur="500" fill="hold"/>
                                        <p:tgtEl>
                                          <p:spTgt spid="36"/>
                                        </p:tgtEl>
                                        <p:attrNameLst>
                                          <p:attrName>ppt_y</p:attrName>
                                        </p:attrNameLst>
                                      </p:cBhvr>
                                      <p:tavLst>
                                        <p:tav tm="0">
                                          <p:val>
                                            <p:strVal val="#ppt_y-#ppt_h/2"/>
                                          </p:val>
                                        </p:tav>
                                        <p:tav tm="100000">
                                          <p:val>
                                            <p:strVal val="#ppt_y"/>
                                          </p:val>
                                        </p:tav>
                                      </p:tavLst>
                                    </p:anim>
                                    <p:anim calcmode="lin" valueType="num">
                                      <p:cBhvr>
                                        <p:cTn id="41" dur="500" fill="hold"/>
                                        <p:tgtEl>
                                          <p:spTgt spid="36"/>
                                        </p:tgtEl>
                                        <p:attrNameLst>
                                          <p:attrName>ppt_w</p:attrName>
                                        </p:attrNameLst>
                                      </p:cBhvr>
                                      <p:tavLst>
                                        <p:tav tm="0">
                                          <p:val>
                                            <p:strVal val="#ppt_w"/>
                                          </p:val>
                                        </p:tav>
                                        <p:tav tm="100000">
                                          <p:val>
                                            <p:strVal val="#ppt_w"/>
                                          </p:val>
                                        </p:tav>
                                      </p:tavLst>
                                    </p:anim>
                                    <p:anim calcmode="lin" valueType="num">
                                      <p:cBhvr>
                                        <p:cTn id="42" dur="500" fill="hold"/>
                                        <p:tgtEl>
                                          <p:spTgt spid="36"/>
                                        </p:tgtEl>
                                        <p:attrNameLst>
                                          <p:attrName>ppt_h</p:attrName>
                                        </p:attrNameLst>
                                      </p:cBhvr>
                                      <p:tavLst>
                                        <p:tav tm="0">
                                          <p:val>
                                            <p:fltVal val="0"/>
                                          </p:val>
                                        </p:tav>
                                        <p:tav tm="100000">
                                          <p:val>
                                            <p:strVal val="#ppt_h"/>
                                          </p:val>
                                        </p:tav>
                                      </p:tavLst>
                                    </p:anim>
                                  </p:childTnLst>
                                </p:cTn>
                              </p:par>
                            </p:childTnLst>
                          </p:cTn>
                        </p:par>
                        <p:par>
                          <p:cTn id="43" fill="hold">
                            <p:stCondLst>
                              <p:cond delay="2250"/>
                            </p:stCondLst>
                            <p:childTnLst>
                              <p:par>
                                <p:cTn id="44" presetID="17" presetClass="entr" presetSubtype="2"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ppt_x</p:attrName>
                                        </p:attrNameLst>
                                      </p:cBhvr>
                                      <p:tavLst>
                                        <p:tav tm="0">
                                          <p:val>
                                            <p:strVal val="#ppt_x+#ppt_w/2"/>
                                          </p:val>
                                        </p:tav>
                                        <p:tav tm="100000">
                                          <p:val>
                                            <p:strVal val="#ppt_x"/>
                                          </p:val>
                                        </p:tav>
                                      </p:tavLst>
                                    </p:anim>
                                    <p:anim calcmode="lin" valueType="num">
                                      <p:cBhvr>
                                        <p:cTn id="47" dur="500" fill="hold"/>
                                        <p:tgtEl>
                                          <p:spTgt spid="14"/>
                                        </p:tgtEl>
                                        <p:attrNameLst>
                                          <p:attrName>ppt_y</p:attrName>
                                        </p:attrNameLst>
                                      </p:cBhvr>
                                      <p:tavLst>
                                        <p:tav tm="0">
                                          <p:val>
                                            <p:strVal val="#ppt_y"/>
                                          </p:val>
                                        </p:tav>
                                        <p:tav tm="100000">
                                          <p:val>
                                            <p:strVal val="#ppt_y"/>
                                          </p:val>
                                        </p:tav>
                                      </p:tavLst>
                                    </p:anim>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strVal val="#ppt_h"/>
                                          </p:val>
                                        </p:tav>
                                        <p:tav tm="100000">
                                          <p:val>
                                            <p:strVal val="#ppt_h"/>
                                          </p:val>
                                        </p:tav>
                                      </p:tavLst>
                                    </p:anim>
                                  </p:childTnLst>
                                </p:cTn>
                              </p:par>
                              <p:par>
                                <p:cTn id="50" presetID="17" presetClass="entr" presetSubtype="1" fill="hold" nodeType="withEffect">
                                  <p:stCondLst>
                                    <p:cond delay="250"/>
                                  </p:stCondLst>
                                  <p:childTnLst>
                                    <p:set>
                                      <p:cBhvr>
                                        <p:cTn id="51" dur="1" fill="hold">
                                          <p:stCondLst>
                                            <p:cond delay="0"/>
                                          </p:stCondLst>
                                        </p:cTn>
                                        <p:tgtEl>
                                          <p:spTgt spid="39"/>
                                        </p:tgtEl>
                                        <p:attrNameLst>
                                          <p:attrName>style.visibility</p:attrName>
                                        </p:attrNameLst>
                                      </p:cBhvr>
                                      <p:to>
                                        <p:strVal val="visible"/>
                                      </p:to>
                                    </p:set>
                                    <p:anim calcmode="lin" valueType="num">
                                      <p:cBhvr>
                                        <p:cTn id="52" dur="500" fill="hold"/>
                                        <p:tgtEl>
                                          <p:spTgt spid="39"/>
                                        </p:tgtEl>
                                        <p:attrNameLst>
                                          <p:attrName>ppt_x</p:attrName>
                                        </p:attrNameLst>
                                      </p:cBhvr>
                                      <p:tavLst>
                                        <p:tav tm="0">
                                          <p:val>
                                            <p:strVal val="#ppt_x"/>
                                          </p:val>
                                        </p:tav>
                                        <p:tav tm="100000">
                                          <p:val>
                                            <p:strVal val="#ppt_x"/>
                                          </p:val>
                                        </p:tav>
                                      </p:tavLst>
                                    </p:anim>
                                    <p:anim calcmode="lin" valueType="num">
                                      <p:cBhvr>
                                        <p:cTn id="53" dur="500" fill="hold"/>
                                        <p:tgtEl>
                                          <p:spTgt spid="39"/>
                                        </p:tgtEl>
                                        <p:attrNameLst>
                                          <p:attrName>ppt_y</p:attrName>
                                        </p:attrNameLst>
                                      </p:cBhvr>
                                      <p:tavLst>
                                        <p:tav tm="0">
                                          <p:val>
                                            <p:strVal val="#ppt_y-#ppt_h/2"/>
                                          </p:val>
                                        </p:tav>
                                        <p:tav tm="100000">
                                          <p:val>
                                            <p:strVal val="#ppt_y"/>
                                          </p:val>
                                        </p:tav>
                                      </p:tavLst>
                                    </p:anim>
                                    <p:anim calcmode="lin" valueType="num">
                                      <p:cBhvr>
                                        <p:cTn id="54" dur="500" fill="hold"/>
                                        <p:tgtEl>
                                          <p:spTgt spid="39"/>
                                        </p:tgtEl>
                                        <p:attrNameLst>
                                          <p:attrName>ppt_w</p:attrName>
                                        </p:attrNameLst>
                                      </p:cBhvr>
                                      <p:tavLst>
                                        <p:tav tm="0">
                                          <p:val>
                                            <p:strVal val="#ppt_w"/>
                                          </p:val>
                                        </p:tav>
                                        <p:tav tm="100000">
                                          <p:val>
                                            <p:strVal val="#ppt_w"/>
                                          </p:val>
                                        </p:tav>
                                      </p:tavLst>
                                    </p:anim>
                                    <p:anim calcmode="lin" valueType="num">
                                      <p:cBhvr>
                                        <p:cTn id="55"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Hexagon 48"/>
          <p:cNvSpPr/>
          <p:nvPr/>
        </p:nvSpPr>
        <p:spPr>
          <a:xfrm>
            <a:off x="4802724" y="-9494"/>
            <a:ext cx="2586552" cy="1178821"/>
          </a:xfrm>
          <a:prstGeom prst="hexagon">
            <a:avLst/>
          </a:prstGeom>
          <a:solidFill>
            <a:srgbClr val="EE95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241055" y="-36090"/>
            <a:ext cx="1816844" cy="523220"/>
          </a:xfrm>
          <a:prstGeom prst="rect">
            <a:avLst/>
          </a:prstGeom>
          <a:noFill/>
        </p:spPr>
        <p:txBody>
          <a:bodyPr wrap="none" rtlCol="0">
            <a:spAutoFit/>
          </a:bodyPr>
          <a:lstStyle/>
          <a:p>
            <a:r>
              <a:rPr lang="en-US" sz="2800" b="1" dirty="0">
                <a:latin typeface="Calisto MT" panose="02040603050505030304" pitchFamily="18" charset="0"/>
              </a:rPr>
              <a:t>Objectives</a:t>
            </a:r>
          </a:p>
        </p:txBody>
      </p:sp>
      <p:pic>
        <p:nvPicPr>
          <p:cNvPr id="11" name="Graphic 2" descr="Bullseye">
            <a:extLst>
              <a:ext uri="{FF2B5EF4-FFF2-40B4-BE49-F238E27FC236}">
                <a16:creationId xmlns:a16="http://schemas.microsoft.com/office/drawing/2014/main" id="{EAC9D2BB-56EB-4CC4-B6D6-F559153F6CBB}"/>
              </a:ext>
            </a:extLst>
          </p:cNvPr>
          <p:cNvPicPr>
            <a:picLocks noChangeAspect="1"/>
          </p:cNvPicPr>
          <p:nvPr/>
        </p:nvPicPr>
        <p:blipFill>
          <a:blip r:embed="rId2" cstate="print">
            <a:biLevel thresh="75000"/>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rot="18952896">
            <a:off x="5919939" y="600662"/>
            <a:ext cx="459075" cy="459075"/>
          </a:xfrm>
          <a:prstGeom prst="rect">
            <a:avLst/>
          </a:prstGeom>
          <a:effectLst/>
        </p:spPr>
      </p:pic>
      <p:grpSp>
        <p:nvGrpSpPr>
          <p:cNvPr id="13" name="Group 12"/>
          <p:cNvGrpSpPr/>
          <p:nvPr/>
        </p:nvGrpSpPr>
        <p:grpSpPr>
          <a:xfrm>
            <a:off x="829091" y="2544510"/>
            <a:ext cx="2543318" cy="2610165"/>
            <a:chOff x="829091" y="2544510"/>
            <a:chExt cx="2543318" cy="2610165"/>
          </a:xfrm>
        </p:grpSpPr>
        <p:grpSp>
          <p:nvGrpSpPr>
            <p:cNvPr id="14" name="Group 13"/>
            <p:cNvGrpSpPr/>
            <p:nvPr/>
          </p:nvGrpSpPr>
          <p:grpSpPr>
            <a:xfrm>
              <a:off x="829091" y="2544510"/>
              <a:ext cx="2543318" cy="2610165"/>
              <a:chOff x="829091" y="2544510"/>
              <a:chExt cx="2543318" cy="2610165"/>
            </a:xfrm>
          </p:grpSpPr>
          <p:sp>
            <p:nvSpPr>
              <p:cNvPr id="16" name="Oval 15">
                <a:extLst>
                  <a:ext uri="{FF2B5EF4-FFF2-40B4-BE49-F238E27FC236}">
                    <a16:creationId xmlns:a16="http://schemas.microsoft.com/office/drawing/2014/main" id="{3A92EDC3-7692-4601-A4E0-97B7270C531B}"/>
                  </a:ext>
                </a:extLst>
              </p:cNvPr>
              <p:cNvSpPr/>
              <p:nvPr/>
            </p:nvSpPr>
            <p:spPr>
              <a:xfrm>
                <a:off x="829091" y="4709080"/>
                <a:ext cx="2543318" cy="445595"/>
              </a:xfrm>
              <a:prstGeom prst="ellipse">
                <a:avLst/>
              </a:prstGeom>
              <a:gradFill flip="none" rotWithShape="1">
                <a:gsLst>
                  <a:gs pos="0">
                    <a:schemeClr val="tx1">
                      <a:alpha val="69000"/>
                    </a:schemeClr>
                  </a:gs>
                  <a:gs pos="100000">
                    <a:srgbClr val="BFBFBF">
                      <a:alpha val="0"/>
                    </a:srgbClr>
                  </a:gs>
                </a:gsLst>
                <a:path path="circle">
                  <a:fillToRect l="50000" t="50000" r="50000" b="50000"/>
                </a:path>
                <a:tileRect/>
              </a:gradFill>
              <a:ln>
                <a:noFill/>
              </a:ln>
              <a:effectLst>
                <a:reflection blurRad="6350" stA="50000" endA="275" endPos="40000" dist="101600" dir="5400000" sy="-100000" algn="bl" rotWithShape="0"/>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261343C-82BB-4D74-928E-EDAF1C511DC3}"/>
                  </a:ext>
                </a:extLst>
              </p:cNvPr>
              <p:cNvSpPr/>
              <p:nvPr/>
            </p:nvSpPr>
            <p:spPr>
              <a:xfrm>
                <a:off x="932797" y="2544511"/>
                <a:ext cx="2335906" cy="2335906"/>
              </a:xfrm>
              <a:prstGeom prst="ellipse">
                <a:avLst/>
              </a:prstGeom>
              <a:solidFill>
                <a:schemeClr val="bg1"/>
              </a:solidFill>
              <a:ln>
                <a:noFill/>
              </a:ln>
              <a:effectLst>
                <a:reflection blurRad="6350" stA="50000" endA="275" endPos="400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45">
                <a:extLst>
                  <a:ext uri="{FF2B5EF4-FFF2-40B4-BE49-F238E27FC236}">
                    <a16:creationId xmlns:a16="http://schemas.microsoft.com/office/drawing/2014/main" id="{32DDDEC3-D344-42F4-A823-C9D884E65156}"/>
                  </a:ext>
                </a:extLst>
              </p:cNvPr>
              <p:cNvSpPr/>
              <p:nvPr/>
            </p:nvSpPr>
            <p:spPr>
              <a:xfrm>
                <a:off x="1945921" y="2544510"/>
                <a:ext cx="1232067" cy="1475935"/>
              </a:xfrm>
              <a:custGeom>
                <a:avLst/>
                <a:gdLst>
                  <a:gd name="connsiteX0" fmla="*/ 103982 w 1232067"/>
                  <a:gd name="connsiteY0" fmla="*/ 0 h 1475935"/>
                  <a:gd name="connsiteX1" fmla="*/ 1070087 w 1232067"/>
                  <a:gd name="connsiteY1" fmla="*/ 880941 h 1475935"/>
                  <a:gd name="connsiteX2" fmla="*/ 1073165 w 1232067"/>
                  <a:gd name="connsiteY2" fmla="*/ 942535 h 1475935"/>
                  <a:gd name="connsiteX3" fmla="*/ 1232067 w 1232067"/>
                  <a:gd name="connsiteY3" fmla="*/ 942535 h 1475935"/>
                  <a:gd name="connsiteX4" fmla="*/ 790206 w 1232067"/>
                  <a:gd name="connsiteY4" fmla="*/ 1475935 h 1475935"/>
                  <a:gd name="connsiteX5" fmla="*/ 348344 w 1232067"/>
                  <a:gd name="connsiteY5" fmla="*/ 942535 h 1475935"/>
                  <a:gd name="connsiteX6" fmla="*/ 566521 w 1232067"/>
                  <a:gd name="connsiteY6" fmla="*/ 942535 h 1475935"/>
                  <a:gd name="connsiteX7" fmla="*/ 585669 w 1232067"/>
                  <a:gd name="connsiteY7" fmla="*/ 876516 h 1475935"/>
                  <a:gd name="connsiteX8" fmla="*/ 599516 w 1232067"/>
                  <a:gd name="connsiteY8" fmla="*/ 729497 h 1475935"/>
                  <a:gd name="connsiteX9" fmla="*/ 55289 w 1232067"/>
                  <a:gd name="connsiteY9" fmla="*/ 14821 h 1475935"/>
                  <a:gd name="connsiteX10" fmla="*/ 0 w 1232067"/>
                  <a:gd name="connsiteY10" fmla="*/ 5790 h 1475935"/>
                  <a:gd name="connsiteX11" fmla="*/ 4691 w 1232067"/>
                  <a:gd name="connsiteY11" fmla="*/ 5066 h 1475935"/>
                  <a:gd name="connsiteX12" fmla="*/ 103982 w 1232067"/>
                  <a:gd name="connsiteY12" fmla="*/ 0 h 14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7" h="1475935">
                    <a:moveTo>
                      <a:pt x="103982" y="0"/>
                    </a:moveTo>
                    <a:cubicBezTo>
                      <a:pt x="606796" y="0"/>
                      <a:pt x="1020356" y="386130"/>
                      <a:pt x="1070087" y="880941"/>
                    </a:cubicBezTo>
                    <a:lnTo>
                      <a:pt x="1073165" y="942535"/>
                    </a:lnTo>
                    <a:lnTo>
                      <a:pt x="1232067" y="942535"/>
                    </a:lnTo>
                    <a:lnTo>
                      <a:pt x="790206" y="1475935"/>
                    </a:lnTo>
                    <a:lnTo>
                      <a:pt x="348344" y="942535"/>
                    </a:lnTo>
                    <a:lnTo>
                      <a:pt x="566521" y="942535"/>
                    </a:lnTo>
                    <a:lnTo>
                      <a:pt x="585669" y="876516"/>
                    </a:lnTo>
                    <a:cubicBezTo>
                      <a:pt x="594748" y="829028"/>
                      <a:pt x="599516" y="779858"/>
                      <a:pt x="599516" y="729497"/>
                    </a:cubicBezTo>
                    <a:cubicBezTo>
                      <a:pt x="599516" y="376968"/>
                      <a:pt x="365879" y="82844"/>
                      <a:pt x="55289" y="14821"/>
                    </a:cubicBezTo>
                    <a:lnTo>
                      <a:pt x="0" y="5790"/>
                    </a:lnTo>
                    <a:lnTo>
                      <a:pt x="4691" y="5066"/>
                    </a:lnTo>
                    <a:cubicBezTo>
                      <a:pt x="37337" y="1716"/>
                      <a:pt x="70461" y="0"/>
                      <a:pt x="103982" y="0"/>
                    </a:cubicBezTo>
                    <a:close/>
                  </a:path>
                </a:pathLst>
              </a:cu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9">
                <a:extLst>
                  <a:ext uri="{FF2B5EF4-FFF2-40B4-BE49-F238E27FC236}">
                    <a16:creationId xmlns:a16="http://schemas.microsoft.com/office/drawing/2014/main" id="{E53BDE86-D6A1-4165-A329-76212C7AF00A}"/>
                  </a:ext>
                </a:extLst>
              </p:cNvPr>
              <p:cNvSpPr/>
              <p:nvPr/>
            </p:nvSpPr>
            <p:spPr>
              <a:xfrm>
                <a:off x="2036636" y="2544511"/>
                <a:ext cx="1232067" cy="1475935"/>
              </a:xfrm>
              <a:custGeom>
                <a:avLst/>
                <a:gdLst>
                  <a:gd name="connsiteX0" fmla="*/ 103982 w 1232067"/>
                  <a:gd name="connsiteY0" fmla="*/ 0 h 1475935"/>
                  <a:gd name="connsiteX1" fmla="*/ 1070087 w 1232067"/>
                  <a:gd name="connsiteY1" fmla="*/ 880941 h 1475935"/>
                  <a:gd name="connsiteX2" fmla="*/ 1073165 w 1232067"/>
                  <a:gd name="connsiteY2" fmla="*/ 942535 h 1475935"/>
                  <a:gd name="connsiteX3" fmla="*/ 1232067 w 1232067"/>
                  <a:gd name="connsiteY3" fmla="*/ 942535 h 1475935"/>
                  <a:gd name="connsiteX4" fmla="*/ 790206 w 1232067"/>
                  <a:gd name="connsiteY4" fmla="*/ 1475935 h 1475935"/>
                  <a:gd name="connsiteX5" fmla="*/ 348344 w 1232067"/>
                  <a:gd name="connsiteY5" fmla="*/ 942535 h 1475935"/>
                  <a:gd name="connsiteX6" fmla="*/ 566521 w 1232067"/>
                  <a:gd name="connsiteY6" fmla="*/ 942535 h 1475935"/>
                  <a:gd name="connsiteX7" fmla="*/ 585669 w 1232067"/>
                  <a:gd name="connsiteY7" fmla="*/ 876516 h 1475935"/>
                  <a:gd name="connsiteX8" fmla="*/ 599516 w 1232067"/>
                  <a:gd name="connsiteY8" fmla="*/ 729497 h 1475935"/>
                  <a:gd name="connsiteX9" fmla="*/ 55289 w 1232067"/>
                  <a:gd name="connsiteY9" fmla="*/ 14821 h 1475935"/>
                  <a:gd name="connsiteX10" fmla="*/ 0 w 1232067"/>
                  <a:gd name="connsiteY10" fmla="*/ 5790 h 1475935"/>
                  <a:gd name="connsiteX11" fmla="*/ 4691 w 1232067"/>
                  <a:gd name="connsiteY11" fmla="*/ 5066 h 1475935"/>
                  <a:gd name="connsiteX12" fmla="*/ 103982 w 1232067"/>
                  <a:gd name="connsiteY12" fmla="*/ 0 h 14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7" h="1475935">
                    <a:moveTo>
                      <a:pt x="103982" y="0"/>
                    </a:moveTo>
                    <a:cubicBezTo>
                      <a:pt x="606796" y="0"/>
                      <a:pt x="1020356" y="386130"/>
                      <a:pt x="1070087" y="880941"/>
                    </a:cubicBezTo>
                    <a:lnTo>
                      <a:pt x="1073165" y="942535"/>
                    </a:lnTo>
                    <a:lnTo>
                      <a:pt x="1232067" y="942535"/>
                    </a:lnTo>
                    <a:lnTo>
                      <a:pt x="790206" y="1475935"/>
                    </a:lnTo>
                    <a:lnTo>
                      <a:pt x="348344" y="942535"/>
                    </a:lnTo>
                    <a:lnTo>
                      <a:pt x="566521" y="942535"/>
                    </a:lnTo>
                    <a:lnTo>
                      <a:pt x="585669" y="876516"/>
                    </a:lnTo>
                    <a:cubicBezTo>
                      <a:pt x="594748" y="829028"/>
                      <a:pt x="599516" y="779858"/>
                      <a:pt x="599516" y="729497"/>
                    </a:cubicBezTo>
                    <a:cubicBezTo>
                      <a:pt x="599516" y="376968"/>
                      <a:pt x="365879" y="82844"/>
                      <a:pt x="55289" y="14821"/>
                    </a:cubicBezTo>
                    <a:lnTo>
                      <a:pt x="0" y="5790"/>
                    </a:lnTo>
                    <a:lnTo>
                      <a:pt x="4691" y="5066"/>
                    </a:lnTo>
                    <a:cubicBezTo>
                      <a:pt x="37337" y="1716"/>
                      <a:pt x="70461" y="0"/>
                      <a:pt x="103982"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33DEAB7-C232-4660-B186-1C03FC881DD8}"/>
                  </a:ext>
                </a:extLst>
              </p:cNvPr>
              <p:cNvSpPr txBox="1"/>
              <p:nvPr/>
            </p:nvSpPr>
            <p:spPr>
              <a:xfrm>
                <a:off x="2518706" y="3358997"/>
                <a:ext cx="651495" cy="400110"/>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01</a:t>
                </a:r>
              </a:p>
            </p:txBody>
          </p:sp>
          <p:sp>
            <p:nvSpPr>
              <p:cNvPr id="21" name="TextBox 20">
                <a:extLst>
                  <a:ext uri="{FF2B5EF4-FFF2-40B4-BE49-F238E27FC236}">
                    <a16:creationId xmlns:a16="http://schemas.microsoft.com/office/drawing/2014/main" id="{379DF864-DAE9-4EE3-A4C9-4458D07653AA}"/>
                  </a:ext>
                </a:extLst>
              </p:cNvPr>
              <p:cNvSpPr txBox="1"/>
              <p:nvPr/>
            </p:nvSpPr>
            <p:spPr>
              <a:xfrm>
                <a:off x="1092084" y="3441432"/>
                <a:ext cx="1607655" cy="923330"/>
              </a:xfrm>
              <a:prstGeom prst="rect">
                <a:avLst/>
              </a:prstGeom>
              <a:noFill/>
            </p:spPr>
            <p:txBody>
              <a:bodyPr wrap="square" rtlCol="0">
                <a:spAutoFit/>
              </a:bodyPr>
              <a:lstStyle/>
              <a:p>
                <a:r>
                  <a:rPr lang="en-GB" b="1" dirty="0">
                    <a:solidFill>
                      <a:srgbClr val="FF0000"/>
                    </a:solidFill>
                  </a:rPr>
                  <a:t>Automate</a:t>
                </a:r>
              </a:p>
              <a:p>
                <a:r>
                  <a:rPr lang="en-GB" b="1" dirty="0">
                    <a:solidFill>
                      <a:srgbClr val="FF0000"/>
                    </a:solidFill>
                  </a:rPr>
                  <a:t>Non-computer Environment</a:t>
                </a:r>
                <a:endParaRPr lang="en-US" b="1" dirty="0">
                  <a:solidFill>
                    <a:srgbClr val="FF0000"/>
                  </a:solidFill>
                </a:endParaRPr>
              </a:p>
            </p:txBody>
          </p:sp>
        </p:gr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2113" y="2797773"/>
              <a:ext cx="521937" cy="521937"/>
            </a:xfrm>
            <a:prstGeom prst="rect">
              <a:avLst/>
            </a:prstGeom>
          </p:spPr>
        </p:pic>
      </p:grpSp>
      <p:grpSp>
        <p:nvGrpSpPr>
          <p:cNvPr id="22" name="Group 21"/>
          <p:cNvGrpSpPr/>
          <p:nvPr/>
        </p:nvGrpSpPr>
        <p:grpSpPr>
          <a:xfrm>
            <a:off x="3528606" y="2541588"/>
            <a:ext cx="2543318" cy="2607691"/>
            <a:chOff x="3528606" y="2541588"/>
            <a:chExt cx="2543318" cy="2607691"/>
          </a:xfrm>
        </p:grpSpPr>
        <p:grpSp>
          <p:nvGrpSpPr>
            <p:cNvPr id="23" name="Group 22"/>
            <p:cNvGrpSpPr/>
            <p:nvPr/>
          </p:nvGrpSpPr>
          <p:grpSpPr>
            <a:xfrm>
              <a:off x="3528606" y="2541588"/>
              <a:ext cx="2543318" cy="2607691"/>
              <a:chOff x="3528606" y="2541588"/>
              <a:chExt cx="2543318" cy="2607691"/>
            </a:xfrm>
          </p:grpSpPr>
          <p:sp>
            <p:nvSpPr>
              <p:cNvPr id="25" name="Oval 24">
                <a:extLst>
                  <a:ext uri="{FF2B5EF4-FFF2-40B4-BE49-F238E27FC236}">
                    <a16:creationId xmlns:a16="http://schemas.microsoft.com/office/drawing/2014/main" id="{03BF9476-8469-4BE4-95FF-8EC94A5B29A0}"/>
                  </a:ext>
                </a:extLst>
              </p:cNvPr>
              <p:cNvSpPr/>
              <p:nvPr/>
            </p:nvSpPr>
            <p:spPr>
              <a:xfrm>
                <a:off x="3528606" y="4703684"/>
                <a:ext cx="2543318" cy="445595"/>
              </a:xfrm>
              <a:prstGeom prst="ellipse">
                <a:avLst/>
              </a:prstGeom>
              <a:gradFill flip="none" rotWithShape="1">
                <a:gsLst>
                  <a:gs pos="0">
                    <a:schemeClr val="tx1">
                      <a:alpha val="69000"/>
                    </a:schemeClr>
                  </a:gs>
                  <a:gs pos="100000">
                    <a:srgbClr val="BFBFBF">
                      <a:alpha val="0"/>
                    </a:srgbClr>
                  </a:gs>
                </a:gsLst>
                <a:path path="circle">
                  <a:fillToRect l="50000" t="50000" r="50000" b="50000"/>
                </a:path>
                <a:tileRect/>
              </a:gradFill>
              <a:ln>
                <a:noFill/>
              </a:ln>
              <a:effectLst>
                <a:reflection blurRad="6350" stA="50000" endA="275" endPos="40000" dist="101600" dir="5400000" sy="-100000" algn="bl" rotWithShape="0"/>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BB90C6B-F85D-4A27-AE49-1E589C1A3986}"/>
                  </a:ext>
                </a:extLst>
              </p:cNvPr>
              <p:cNvSpPr/>
              <p:nvPr/>
            </p:nvSpPr>
            <p:spPr>
              <a:xfrm>
                <a:off x="3632312" y="2544511"/>
                <a:ext cx="2335906" cy="2335906"/>
              </a:xfrm>
              <a:prstGeom prst="ellipse">
                <a:avLst/>
              </a:prstGeom>
              <a:solidFill>
                <a:schemeClr val="bg1"/>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46">
                <a:extLst>
                  <a:ext uri="{FF2B5EF4-FFF2-40B4-BE49-F238E27FC236}">
                    <a16:creationId xmlns:a16="http://schemas.microsoft.com/office/drawing/2014/main" id="{8ADA117B-91CB-4FFE-9AD8-941C02E2E86A}"/>
                  </a:ext>
                </a:extLst>
              </p:cNvPr>
              <p:cNvSpPr/>
              <p:nvPr/>
            </p:nvSpPr>
            <p:spPr>
              <a:xfrm>
                <a:off x="4649566" y="2541588"/>
                <a:ext cx="1232067" cy="1475935"/>
              </a:xfrm>
              <a:custGeom>
                <a:avLst/>
                <a:gdLst>
                  <a:gd name="connsiteX0" fmla="*/ 103982 w 1232067"/>
                  <a:gd name="connsiteY0" fmla="*/ 0 h 1475935"/>
                  <a:gd name="connsiteX1" fmla="*/ 1070087 w 1232067"/>
                  <a:gd name="connsiteY1" fmla="*/ 880941 h 1475935"/>
                  <a:gd name="connsiteX2" fmla="*/ 1073165 w 1232067"/>
                  <a:gd name="connsiteY2" fmla="*/ 942535 h 1475935"/>
                  <a:gd name="connsiteX3" fmla="*/ 1232067 w 1232067"/>
                  <a:gd name="connsiteY3" fmla="*/ 942535 h 1475935"/>
                  <a:gd name="connsiteX4" fmla="*/ 790206 w 1232067"/>
                  <a:gd name="connsiteY4" fmla="*/ 1475935 h 1475935"/>
                  <a:gd name="connsiteX5" fmla="*/ 348344 w 1232067"/>
                  <a:gd name="connsiteY5" fmla="*/ 942535 h 1475935"/>
                  <a:gd name="connsiteX6" fmla="*/ 566521 w 1232067"/>
                  <a:gd name="connsiteY6" fmla="*/ 942535 h 1475935"/>
                  <a:gd name="connsiteX7" fmla="*/ 585669 w 1232067"/>
                  <a:gd name="connsiteY7" fmla="*/ 876516 h 1475935"/>
                  <a:gd name="connsiteX8" fmla="*/ 599516 w 1232067"/>
                  <a:gd name="connsiteY8" fmla="*/ 729497 h 1475935"/>
                  <a:gd name="connsiteX9" fmla="*/ 55289 w 1232067"/>
                  <a:gd name="connsiteY9" fmla="*/ 14821 h 1475935"/>
                  <a:gd name="connsiteX10" fmla="*/ 0 w 1232067"/>
                  <a:gd name="connsiteY10" fmla="*/ 5790 h 1475935"/>
                  <a:gd name="connsiteX11" fmla="*/ 4691 w 1232067"/>
                  <a:gd name="connsiteY11" fmla="*/ 5066 h 1475935"/>
                  <a:gd name="connsiteX12" fmla="*/ 103982 w 1232067"/>
                  <a:gd name="connsiteY12" fmla="*/ 0 h 14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7" h="1475935">
                    <a:moveTo>
                      <a:pt x="103982" y="0"/>
                    </a:moveTo>
                    <a:cubicBezTo>
                      <a:pt x="606796" y="0"/>
                      <a:pt x="1020356" y="386130"/>
                      <a:pt x="1070087" y="880941"/>
                    </a:cubicBezTo>
                    <a:lnTo>
                      <a:pt x="1073165" y="942535"/>
                    </a:lnTo>
                    <a:lnTo>
                      <a:pt x="1232067" y="942535"/>
                    </a:lnTo>
                    <a:lnTo>
                      <a:pt x="790206" y="1475935"/>
                    </a:lnTo>
                    <a:lnTo>
                      <a:pt x="348344" y="942535"/>
                    </a:lnTo>
                    <a:lnTo>
                      <a:pt x="566521" y="942535"/>
                    </a:lnTo>
                    <a:lnTo>
                      <a:pt x="585669" y="876516"/>
                    </a:lnTo>
                    <a:cubicBezTo>
                      <a:pt x="594748" y="829028"/>
                      <a:pt x="599516" y="779858"/>
                      <a:pt x="599516" y="729497"/>
                    </a:cubicBezTo>
                    <a:cubicBezTo>
                      <a:pt x="599516" y="376968"/>
                      <a:pt x="365879" y="82844"/>
                      <a:pt x="55289" y="14821"/>
                    </a:cubicBezTo>
                    <a:lnTo>
                      <a:pt x="0" y="5790"/>
                    </a:lnTo>
                    <a:lnTo>
                      <a:pt x="4691" y="5066"/>
                    </a:lnTo>
                    <a:cubicBezTo>
                      <a:pt x="37337" y="1716"/>
                      <a:pt x="70461" y="0"/>
                      <a:pt x="103982" y="0"/>
                    </a:cubicBezTo>
                    <a:close/>
                  </a:path>
                </a:pathLst>
              </a:cu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17">
                <a:extLst>
                  <a:ext uri="{FF2B5EF4-FFF2-40B4-BE49-F238E27FC236}">
                    <a16:creationId xmlns:a16="http://schemas.microsoft.com/office/drawing/2014/main" id="{E3812545-D6AB-4CD8-8614-2B03252F15C7}"/>
                  </a:ext>
                </a:extLst>
              </p:cNvPr>
              <p:cNvSpPr/>
              <p:nvPr/>
            </p:nvSpPr>
            <p:spPr>
              <a:xfrm>
                <a:off x="4736151" y="2544511"/>
                <a:ext cx="1232067" cy="1475935"/>
              </a:xfrm>
              <a:custGeom>
                <a:avLst/>
                <a:gdLst>
                  <a:gd name="connsiteX0" fmla="*/ 103982 w 1232067"/>
                  <a:gd name="connsiteY0" fmla="*/ 0 h 1475935"/>
                  <a:gd name="connsiteX1" fmla="*/ 1070087 w 1232067"/>
                  <a:gd name="connsiteY1" fmla="*/ 880941 h 1475935"/>
                  <a:gd name="connsiteX2" fmla="*/ 1073165 w 1232067"/>
                  <a:gd name="connsiteY2" fmla="*/ 942535 h 1475935"/>
                  <a:gd name="connsiteX3" fmla="*/ 1232067 w 1232067"/>
                  <a:gd name="connsiteY3" fmla="*/ 942535 h 1475935"/>
                  <a:gd name="connsiteX4" fmla="*/ 790206 w 1232067"/>
                  <a:gd name="connsiteY4" fmla="*/ 1475935 h 1475935"/>
                  <a:gd name="connsiteX5" fmla="*/ 348344 w 1232067"/>
                  <a:gd name="connsiteY5" fmla="*/ 942535 h 1475935"/>
                  <a:gd name="connsiteX6" fmla="*/ 566521 w 1232067"/>
                  <a:gd name="connsiteY6" fmla="*/ 942535 h 1475935"/>
                  <a:gd name="connsiteX7" fmla="*/ 585669 w 1232067"/>
                  <a:gd name="connsiteY7" fmla="*/ 876516 h 1475935"/>
                  <a:gd name="connsiteX8" fmla="*/ 599516 w 1232067"/>
                  <a:gd name="connsiteY8" fmla="*/ 729497 h 1475935"/>
                  <a:gd name="connsiteX9" fmla="*/ 55289 w 1232067"/>
                  <a:gd name="connsiteY9" fmla="*/ 14821 h 1475935"/>
                  <a:gd name="connsiteX10" fmla="*/ 0 w 1232067"/>
                  <a:gd name="connsiteY10" fmla="*/ 5790 h 1475935"/>
                  <a:gd name="connsiteX11" fmla="*/ 4691 w 1232067"/>
                  <a:gd name="connsiteY11" fmla="*/ 5066 h 1475935"/>
                  <a:gd name="connsiteX12" fmla="*/ 103982 w 1232067"/>
                  <a:gd name="connsiteY12" fmla="*/ 0 h 14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7" h="1475935">
                    <a:moveTo>
                      <a:pt x="103982" y="0"/>
                    </a:moveTo>
                    <a:cubicBezTo>
                      <a:pt x="606796" y="0"/>
                      <a:pt x="1020356" y="386130"/>
                      <a:pt x="1070087" y="880941"/>
                    </a:cubicBezTo>
                    <a:lnTo>
                      <a:pt x="1073165" y="942535"/>
                    </a:lnTo>
                    <a:lnTo>
                      <a:pt x="1232067" y="942535"/>
                    </a:lnTo>
                    <a:lnTo>
                      <a:pt x="790206" y="1475935"/>
                    </a:lnTo>
                    <a:lnTo>
                      <a:pt x="348344" y="942535"/>
                    </a:lnTo>
                    <a:lnTo>
                      <a:pt x="566521" y="942535"/>
                    </a:lnTo>
                    <a:lnTo>
                      <a:pt x="585669" y="876516"/>
                    </a:lnTo>
                    <a:cubicBezTo>
                      <a:pt x="594748" y="829028"/>
                      <a:pt x="599516" y="779858"/>
                      <a:pt x="599516" y="729497"/>
                    </a:cubicBezTo>
                    <a:cubicBezTo>
                      <a:pt x="599516" y="376968"/>
                      <a:pt x="365879" y="82844"/>
                      <a:pt x="55289" y="14821"/>
                    </a:cubicBezTo>
                    <a:lnTo>
                      <a:pt x="0" y="5790"/>
                    </a:lnTo>
                    <a:lnTo>
                      <a:pt x="4691" y="5066"/>
                    </a:lnTo>
                    <a:cubicBezTo>
                      <a:pt x="37337" y="1716"/>
                      <a:pt x="70461" y="0"/>
                      <a:pt x="103982"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0A57E36-85BF-41F5-8E37-64CE3948DF1A}"/>
                  </a:ext>
                </a:extLst>
              </p:cNvPr>
              <p:cNvSpPr txBox="1"/>
              <p:nvPr/>
            </p:nvSpPr>
            <p:spPr>
              <a:xfrm>
                <a:off x="5218221" y="3358997"/>
                <a:ext cx="651495" cy="400110"/>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02</a:t>
                </a:r>
              </a:p>
            </p:txBody>
          </p:sp>
          <p:sp>
            <p:nvSpPr>
              <p:cNvPr id="30" name="TextBox 29">
                <a:extLst>
                  <a:ext uri="{FF2B5EF4-FFF2-40B4-BE49-F238E27FC236}">
                    <a16:creationId xmlns:a16="http://schemas.microsoft.com/office/drawing/2014/main" id="{6FA036B2-CD6F-49C6-BAD0-B489E33074A5}"/>
                  </a:ext>
                </a:extLst>
              </p:cNvPr>
              <p:cNvSpPr txBox="1"/>
              <p:nvPr/>
            </p:nvSpPr>
            <p:spPr>
              <a:xfrm>
                <a:off x="3841542" y="3505621"/>
                <a:ext cx="1452353" cy="861774"/>
              </a:xfrm>
              <a:prstGeom prst="rect">
                <a:avLst/>
              </a:prstGeom>
              <a:noFill/>
            </p:spPr>
            <p:txBody>
              <a:bodyPr wrap="square" rtlCol="0">
                <a:spAutoFit/>
              </a:bodyPr>
              <a:lstStyle/>
              <a:p>
                <a:r>
                  <a:rPr lang="en-GB" sz="1600" b="1" dirty="0">
                    <a:solidFill>
                      <a:srgbClr val="00B050"/>
                    </a:solidFill>
                  </a:rPr>
                  <a:t>Able to run on single axis.</a:t>
                </a:r>
                <a:endParaRPr lang="en-US" sz="1600" b="1" dirty="0">
                  <a:solidFill>
                    <a:srgbClr val="00B050"/>
                  </a:solidFill>
                </a:endParaRPr>
              </a:p>
              <a:p>
                <a:pPr algn="ctr"/>
                <a:endParaRPr lang="en-US" b="1" dirty="0">
                  <a:solidFill>
                    <a:srgbClr val="00B050"/>
                  </a:solidFill>
                  <a:latin typeface="Century Gothic" panose="020B0502020202020204" pitchFamily="34" charset="0"/>
                </a:endParaRPr>
              </a:p>
            </p:txBody>
          </p:sp>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3129" y="2734838"/>
              <a:ext cx="583063" cy="686141"/>
            </a:xfrm>
            <a:prstGeom prst="rect">
              <a:avLst/>
            </a:prstGeom>
          </p:spPr>
        </p:pic>
      </p:grpSp>
      <p:grpSp>
        <p:nvGrpSpPr>
          <p:cNvPr id="31" name="Group 30"/>
          <p:cNvGrpSpPr/>
          <p:nvPr/>
        </p:nvGrpSpPr>
        <p:grpSpPr>
          <a:xfrm>
            <a:off x="6228121" y="2538666"/>
            <a:ext cx="2543318" cy="2605217"/>
            <a:chOff x="6228121" y="2538666"/>
            <a:chExt cx="2543318" cy="2605217"/>
          </a:xfrm>
        </p:grpSpPr>
        <p:grpSp>
          <p:nvGrpSpPr>
            <p:cNvPr id="32" name="Group 31"/>
            <p:cNvGrpSpPr/>
            <p:nvPr/>
          </p:nvGrpSpPr>
          <p:grpSpPr>
            <a:xfrm>
              <a:off x="6228121" y="2538666"/>
              <a:ext cx="2543318" cy="2605217"/>
              <a:chOff x="6228121" y="2538666"/>
              <a:chExt cx="2543318" cy="2605217"/>
            </a:xfrm>
          </p:grpSpPr>
          <p:sp>
            <p:nvSpPr>
              <p:cNvPr id="34" name="Oval 33">
                <a:extLst>
                  <a:ext uri="{FF2B5EF4-FFF2-40B4-BE49-F238E27FC236}">
                    <a16:creationId xmlns:a16="http://schemas.microsoft.com/office/drawing/2014/main" id="{05335CBB-05C3-40B6-8758-E5BD10E2530B}"/>
                  </a:ext>
                </a:extLst>
              </p:cNvPr>
              <p:cNvSpPr/>
              <p:nvPr/>
            </p:nvSpPr>
            <p:spPr>
              <a:xfrm>
                <a:off x="6228121" y="4698288"/>
                <a:ext cx="2543318" cy="445595"/>
              </a:xfrm>
              <a:prstGeom prst="ellipse">
                <a:avLst/>
              </a:prstGeom>
              <a:gradFill flip="none" rotWithShape="1">
                <a:gsLst>
                  <a:gs pos="0">
                    <a:schemeClr val="tx1">
                      <a:alpha val="69000"/>
                    </a:schemeClr>
                  </a:gs>
                  <a:gs pos="100000">
                    <a:srgbClr val="BFBFBF">
                      <a:alpha val="0"/>
                    </a:srgbClr>
                  </a:gs>
                </a:gsLst>
                <a:path path="circle">
                  <a:fillToRect l="50000" t="50000" r="50000" b="50000"/>
                </a:path>
                <a:tileRect/>
              </a:gradFill>
              <a:ln>
                <a:noFill/>
              </a:ln>
              <a:effectLst>
                <a:reflection blurRad="6350" stA="50000" endA="275" endPos="40000" dist="101600" dir="5400000" sy="-100000" algn="bl" rotWithShape="0"/>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F8FD261-C06C-414F-9E84-B77B161A92D0}"/>
                  </a:ext>
                </a:extLst>
              </p:cNvPr>
              <p:cNvSpPr/>
              <p:nvPr/>
            </p:nvSpPr>
            <p:spPr>
              <a:xfrm>
                <a:off x="6323407" y="2544511"/>
                <a:ext cx="2335906" cy="2335906"/>
              </a:xfrm>
              <a:prstGeom prst="ellipse">
                <a:avLst/>
              </a:prstGeom>
              <a:solidFill>
                <a:schemeClr val="bg1"/>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47">
                <a:extLst>
                  <a:ext uri="{FF2B5EF4-FFF2-40B4-BE49-F238E27FC236}">
                    <a16:creationId xmlns:a16="http://schemas.microsoft.com/office/drawing/2014/main" id="{6F6C6184-EE9F-45FC-8A01-E0AD551BADAF}"/>
                  </a:ext>
                </a:extLst>
              </p:cNvPr>
              <p:cNvSpPr/>
              <p:nvPr/>
            </p:nvSpPr>
            <p:spPr>
              <a:xfrm>
                <a:off x="7353211" y="2538666"/>
                <a:ext cx="1232067" cy="1475935"/>
              </a:xfrm>
              <a:custGeom>
                <a:avLst/>
                <a:gdLst>
                  <a:gd name="connsiteX0" fmla="*/ 103982 w 1232067"/>
                  <a:gd name="connsiteY0" fmla="*/ 0 h 1475935"/>
                  <a:gd name="connsiteX1" fmla="*/ 1070087 w 1232067"/>
                  <a:gd name="connsiteY1" fmla="*/ 880941 h 1475935"/>
                  <a:gd name="connsiteX2" fmla="*/ 1073165 w 1232067"/>
                  <a:gd name="connsiteY2" fmla="*/ 942535 h 1475935"/>
                  <a:gd name="connsiteX3" fmla="*/ 1232067 w 1232067"/>
                  <a:gd name="connsiteY3" fmla="*/ 942535 h 1475935"/>
                  <a:gd name="connsiteX4" fmla="*/ 790206 w 1232067"/>
                  <a:gd name="connsiteY4" fmla="*/ 1475935 h 1475935"/>
                  <a:gd name="connsiteX5" fmla="*/ 348344 w 1232067"/>
                  <a:gd name="connsiteY5" fmla="*/ 942535 h 1475935"/>
                  <a:gd name="connsiteX6" fmla="*/ 566521 w 1232067"/>
                  <a:gd name="connsiteY6" fmla="*/ 942535 h 1475935"/>
                  <a:gd name="connsiteX7" fmla="*/ 585669 w 1232067"/>
                  <a:gd name="connsiteY7" fmla="*/ 876516 h 1475935"/>
                  <a:gd name="connsiteX8" fmla="*/ 599516 w 1232067"/>
                  <a:gd name="connsiteY8" fmla="*/ 729497 h 1475935"/>
                  <a:gd name="connsiteX9" fmla="*/ 55289 w 1232067"/>
                  <a:gd name="connsiteY9" fmla="*/ 14821 h 1475935"/>
                  <a:gd name="connsiteX10" fmla="*/ 0 w 1232067"/>
                  <a:gd name="connsiteY10" fmla="*/ 5790 h 1475935"/>
                  <a:gd name="connsiteX11" fmla="*/ 4691 w 1232067"/>
                  <a:gd name="connsiteY11" fmla="*/ 5066 h 1475935"/>
                  <a:gd name="connsiteX12" fmla="*/ 103982 w 1232067"/>
                  <a:gd name="connsiteY12" fmla="*/ 0 h 14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7" h="1475935">
                    <a:moveTo>
                      <a:pt x="103982" y="0"/>
                    </a:moveTo>
                    <a:cubicBezTo>
                      <a:pt x="606796" y="0"/>
                      <a:pt x="1020356" y="386130"/>
                      <a:pt x="1070087" y="880941"/>
                    </a:cubicBezTo>
                    <a:lnTo>
                      <a:pt x="1073165" y="942535"/>
                    </a:lnTo>
                    <a:lnTo>
                      <a:pt x="1232067" y="942535"/>
                    </a:lnTo>
                    <a:lnTo>
                      <a:pt x="790206" y="1475935"/>
                    </a:lnTo>
                    <a:lnTo>
                      <a:pt x="348344" y="942535"/>
                    </a:lnTo>
                    <a:lnTo>
                      <a:pt x="566521" y="942535"/>
                    </a:lnTo>
                    <a:lnTo>
                      <a:pt x="585669" y="876516"/>
                    </a:lnTo>
                    <a:cubicBezTo>
                      <a:pt x="594748" y="829028"/>
                      <a:pt x="599516" y="779858"/>
                      <a:pt x="599516" y="729497"/>
                    </a:cubicBezTo>
                    <a:cubicBezTo>
                      <a:pt x="599516" y="376968"/>
                      <a:pt x="365879" y="82844"/>
                      <a:pt x="55289" y="14821"/>
                    </a:cubicBezTo>
                    <a:lnTo>
                      <a:pt x="0" y="5790"/>
                    </a:lnTo>
                    <a:lnTo>
                      <a:pt x="4691" y="5066"/>
                    </a:lnTo>
                    <a:cubicBezTo>
                      <a:pt x="37337" y="1716"/>
                      <a:pt x="70461" y="0"/>
                      <a:pt x="103982" y="0"/>
                    </a:cubicBezTo>
                    <a:close/>
                  </a:path>
                </a:pathLst>
              </a:cu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24">
                <a:extLst>
                  <a:ext uri="{FF2B5EF4-FFF2-40B4-BE49-F238E27FC236}">
                    <a16:creationId xmlns:a16="http://schemas.microsoft.com/office/drawing/2014/main" id="{78328E0F-5909-4689-BCE4-D1C7E00E5E4C}"/>
                  </a:ext>
                </a:extLst>
              </p:cNvPr>
              <p:cNvSpPr/>
              <p:nvPr/>
            </p:nvSpPr>
            <p:spPr>
              <a:xfrm>
                <a:off x="7435666" y="2544511"/>
                <a:ext cx="1232067" cy="1475935"/>
              </a:xfrm>
              <a:custGeom>
                <a:avLst/>
                <a:gdLst>
                  <a:gd name="connsiteX0" fmla="*/ 103982 w 1232067"/>
                  <a:gd name="connsiteY0" fmla="*/ 0 h 1475935"/>
                  <a:gd name="connsiteX1" fmla="*/ 1070087 w 1232067"/>
                  <a:gd name="connsiteY1" fmla="*/ 880941 h 1475935"/>
                  <a:gd name="connsiteX2" fmla="*/ 1073165 w 1232067"/>
                  <a:gd name="connsiteY2" fmla="*/ 942535 h 1475935"/>
                  <a:gd name="connsiteX3" fmla="*/ 1232067 w 1232067"/>
                  <a:gd name="connsiteY3" fmla="*/ 942535 h 1475935"/>
                  <a:gd name="connsiteX4" fmla="*/ 790206 w 1232067"/>
                  <a:gd name="connsiteY4" fmla="*/ 1475935 h 1475935"/>
                  <a:gd name="connsiteX5" fmla="*/ 348344 w 1232067"/>
                  <a:gd name="connsiteY5" fmla="*/ 942535 h 1475935"/>
                  <a:gd name="connsiteX6" fmla="*/ 566521 w 1232067"/>
                  <a:gd name="connsiteY6" fmla="*/ 942535 h 1475935"/>
                  <a:gd name="connsiteX7" fmla="*/ 585669 w 1232067"/>
                  <a:gd name="connsiteY7" fmla="*/ 876516 h 1475935"/>
                  <a:gd name="connsiteX8" fmla="*/ 599516 w 1232067"/>
                  <a:gd name="connsiteY8" fmla="*/ 729497 h 1475935"/>
                  <a:gd name="connsiteX9" fmla="*/ 55289 w 1232067"/>
                  <a:gd name="connsiteY9" fmla="*/ 14821 h 1475935"/>
                  <a:gd name="connsiteX10" fmla="*/ 0 w 1232067"/>
                  <a:gd name="connsiteY10" fmla="*/ 5790 h 1475935"/>
                  <a:gd name="connsiteX11" fmla="*/ 4691 w 1232067"/>
                  <a:gd name="connsiteY11" fmla="*/ 5066 h 1475935"/>
                  <a:gd name="connsiteX12" fmla="*/ 103982 w 1232067"/>
                  <a:gd name="connsiteY12" fmla="*/ 0 h 14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7" h="1475935">
                    <a:moveTo>
                      <a:pt x="103982" y="0"/>
                    </a:moveTo>
                    <a:cubicBezTo>
                      <a:pt x="606796" y="0"/>
                      <a:pt x="1020356" y="386130"/>
                      <a:pt x="1070087" y="880941"/>
                    </a:cubicBezTo>
                    <a:lnTo>
                      <a:pt x="1073165" y="942535"/>
                    </a:lnTo>
                    <a:lnTo>
                      <a:pt x="1232067" y="942535"/>
                    </a:lnTo>
                    <a:lnTo>
                      <a:pt x="790206" y="1475935"/>
                    </a:lnTo>
                    <a:lnTo>
                      <a:pt x="348344" y="942535"/>
                    </a:lnTo>
                    <a:lnTo>
                      <a:pt x="566521" y="942535"/>
                    </a:lnTo>
                    <a:lnTo>
                      <a:pt x="585669" y="876516"/>
                    </a:lnTo>
                    <a:cubicBezTo>
                      <a:pt x="594748" y="829028"/>
                      <a:pt x="599516" y="779858"/>
                      <a:pt x="599516" y="729497"/>
                    </a:cubicBezTo>
                    <a:cubicBezTo>
                      <a:pt x="599516" y="376968"/>
                      <a:pt x="365879" y="82844"/>
                      <a:pt x="55289" y="14821"/>
                    </a:cubicBezTo>
                    <a:lnTo>
                      <a:pt x="0" y="5790"/>
                    </a:lnTo>
                    <a:lnTo>
                      <a:pt x="4691" y="5066"/>
                    </a:lnTo>
                    <a:cubicBezTo>
                      <a:pt x="37337" y="1716"/>
                      <a:pt x="70461" y="0"/>
                      <a:pt x="103982"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880956F-289D-44FF-8BE0-B59D43DB10FF}"/>
                  </a:ext>
                </a:extLst>
              </p:cNvPr>
              <p:cNvSpPr txBox="1"/>
              <p:nvPr/>
            </p:nvSpPr>
            <p:spPr>
              <a:xfrm>
                <a:off x="7917736" y="3358997"/>
                <a:ext cx="651495" cy="400110"/>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03</a:t>
                </a:r>
              </a:p>
            </p:txBody>
          </p:sp>
          <p:sp>
            <p:nvSpPr>
              <p:cNvPr id="39" name="TextBox 38">
                <a:extLst>
                  <a:ext uri="{FF2B5EF4-FFF2-40B4-BE49-F238E27FC236}">
                    <a16:creationId xmlns:a16="http://schemas.microsoft.com/office/drawing/2014/main" id="{B607D86F-8A6D-4EAE-8CE6-59024662943A}"/>
                  </a:ext>
                </a:extLst>
              </p:cNvPr>
              <p:cNvSpPr txBox="1"/>
              <p:nvPr/>
            </p:nvSpPr>
            <p:spPr>
              <a:xfrm>
                <a:off x="6515074" y="3603882"/>
                <a:ext cx="1892664" cy="646331"/>
              </a:xfrm>
              <a:prstGeom prst="rect">
                <a:avLst/>
              </a:prstGeom>
              <a:noFill/>
            </p:spPr>
            <p:txBody>
              <a:bodyPr wrap="square" rtlCol="0">
                <a:spAutoFit/>
              </a:bodyPr>
              <a:lstStyle/>
              <a:p>
                <a:r>
                  <a:rPr lang="en-GB" b="1" dirty="0">
                    <a:solidFill>
                      <a:srgbClr val="7030A0"/>
                    </a:solidFill>
                  </a:rPr>
                  <a:t>Low power </a:t>
                </a:r>
              </a:p>
              <a:p>
                <a:r>
                  <a:rPr lang="en-GB" b="1" dirty="0">
                    <a:solidFill>
                      <a:srgbClr val="7030A0"/>
                    </a:solidFill>
                  </a:rPr>
                  <a:t>consumption</a:t>
                </a:r>
                <a:endParaRPr lang="en-US" b="1" dirty="0">
                  <a:solidFill>
                    <a:srgbClr val="7030A0"/>
                  </a:solidFill>
                </a:endParaRPr>
              </a:p>
            </p:txBody>
          </p:sp>
        </p:gr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72057" y="2834198"/>
              <a:ext cx="449085" cy="449085"/>
            </a:xfrm>
            <a:prstGeom prst="rect">
              <a:avLst/>
            </a:prstGeom>
          </p:spPr>
        </p:pic>
      </p:grpSp>
      <p:grpSp>
        <p:nvGrpSpPr>
          <p:cNvPr id="40" name="Group 39"/>
          <p:cNvGrpSpPr/>
          <p:nvPr/>
        </p:nvGrpSpPr>
        <p:grpSpPr>
          <a:xfrm>
            <a:off x="8937484" y="2535744"/>
            <a:ext cx="2543318" cy="2618931"/>
            <a:chOff x="8937484" y="2535744"/>
            <a:chExt cx="2543318" cy="2618931"/>
          </a:xfrm>
        </p:grpSpPr>
        <p:grpSp>
          <p:nvGrpSpPr>
            <p:cNvPr id="41" name="Group 40"/>
            <p:cNvGrpSpPr/>
            <p:nvPr/>
          </p:nvGrpSpPr>
          <p:grpSpPr>
            <a:xfrm>
              <a:off x="8937484" y="2535744"/>
              <a:ext cx="2543318" cy="2618931"/>
              <a:chOff x="8937484" y="2535744"/>
              <a:chExt cx="2543318" cy="2618931"/>
            </a:xfrm>
          </p:grpSpPr>
          <p:sp>
            <p:nvSpPr>
              <p:cNvPr id="43" name="Oval 42">
                <a:extLst>
                  <a:ext uri="{FF2B5EF4-FFF2-40B4-BE49-F238E27FC236}">
                    <a16:creationId xmlns:a16="http://schemas.microsoft.com/office/drawing/2014/main" id="{44758B51-57C7-43FB-8785-399A4AAEBCB6}"/>
                  </a:ext>
                </a:extLst>
              </p:cNvPr>
              <p:cNvSpPr/>
              <p:nvPr/>
            </p:nvSpPr>
            <p:spPr>
              <a:xfrm>
                <a:off x="8937484" y="4709080"/>
                <a:ext cx="2543318" cy="445595"/>
              </a:xfrm>
              <a:prstGeom prst="ellipse">
                <a:avLst/>
              </a:prstGeom>
              <a:gradFill flip="none" rotWithShape="1">
                <a:gsLst>
                  <a:gs pos="0">
                    <a:schemeClr val="tx1">
                      <a:alpha val="69000"/>
                    </a:schemeClr>
                  </a:gs>
                  <a:gs pos="100000">
                    <a:srgbClr val="BFBFBF">
                      <a:alpha val="0"/>
                    </a:srgbClr>
                  </a:gs>
                </a:gsLst>
                <a:path path="circle">
                  <a:fillToRect l="50000" t="50000" r="50000" b="50000"/>
                </a:path>
                <a:tileRect/>
              </a:gradFill>
              <a:ln>
                <a:noFill/>
              </a:ln>
              <a:effectLst>
                <a:reflection blurRad="6350" stA="50000" endA="275" endPos="40000" dist="101600" dir="5400000" sy="-100000" algn="bl" rotWithShape="0"/>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54C7512-1E4D-43D1-AB56-7C81CEFAC1FC}"/>
                  </a:ext>
                </a:extLst>
              </p:cNvPr>
              <p:cNvSpPr/>
              <p:nvPr/>
            </p:nvSpPr>
            <p:spPr>
              <a:xfrm>
                <a:off x="9031342" y="2544511"/>
                <a:ext cx="2335906" cy="2335906"/>
              </a:xfrm>
              <a:prstGeom prst="ellipse">
                <a:avLst/>
              </a:prstGeom>
              <a:solidFill>
                <a:schemeClr val="bg1"/>
              </a:solidFill>
              <a:ln>
                <a:noFill/>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8">
                <a:extLst>
                  <a:ext uri="{FF2B5EF4-FFF2-40B4-BE49-F238E27FC236}">
                    <a16:creationId xmlns:a16="http://schemas.microsoft.com/office/drawing/2014/main" id="{668F9223-BEAD-45F8-B623-4845ED46826E}"/>
                  </a:ext>
                </a:extLst>
              </p:cNvPr>
              <p:cNvSpPr/>
              <p:nvPr/>
            </p:nvSpPr>
            <p:spPr>
              <a:xfrm>
                <a:off x="10042342" y="2535744"/>
                <a:ext cx="1232067" cy="1475935"/>
              </a:xfrm>
              <a:custGeom>
                <a:avLst/>
                <a:gdLst>
                  <a:gd name="connsiteX0" fmla="*/ 103982 w 1232067"/>
                  <a:gd name="connsiteY0" fmla="*/ 0 h 1475935"/>
                  <a:gd name="connsiteX1" fmla="*/ 1070087 w 1232067"/>
                  <a:gd name="connsiteY1" fmla="*/ 880941 h 1475935"/>
                  <a:gd name="connsiteX2" fmla="*/ 1073165 w 1232067"/>
                  <a:gd name="connsiteY2" fmla="*/ 942535 h 1475935"/>
                  <a:gd name="connsiteX3" fmla="*/ 1232067 w 1232067"/>
                  <a:gd name="connsiteY3" fmla="*/ 942535 h 1475935"/>
                  <a:gd name="connsiteX4" fmla="*/ 790206 w 1232067"/>
                  <a:gd name="connsiteY4" fmla="*/ 1475935 h 1475935"/>
                  <a:gd name="connsiteX5" fmla="*/ 348344 w 1232067"/>
                  <a:gd name="connsiteY5" fmla="*/ 942535 h 1475935"/>
                  <a:gd name="connsiteX6" fmla="*/ 566521 w 1232067"/>
                  <a:gd name="connsiteY6" fmla="*/ 942535 h 1475935"/>
                  <a:gd name="connsiteX7" fmla="*/ 585669 w 1232067"/>
                  <a:gd name="connsiteY7" fmla="*/ 876516 h 1475935"/>
                  <a:gd name="connsiteX8" fmla="*/ 599516 w 1232067"/>
                  <a:gd name="connsiteY8" fmla="*/ 729497 h 1475935"/>
                  <a:gd name="connsiteX9" fmla="*/ 55289 w 1232067"/>
                  <a:gd name="connsiteY9" fmla="*/ 14821 h 1475935"/>
                  <a:gd name="connsiteX10" fmla="*/ 0 w 1232067"/>
                  <a:gd name="connsiteY10" fmla="*/ 5790 h 1475935"/>
                  <a:gd name="connsiteX11" fmla="*/ 4691 w 1232067"/>
                  <a:gd name="connsiteY11" fmla="*/ 5066 h 1475935"/>
                  <a:gd name="connsiteX12" fmla="*/ 103982 w 1232067"/>
                  <a:gd name="connsiteY12" fmla="*/ 0 h 14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7" h="1475935">
                    <a:moveTo>
                      <a:pt x="103982" y="0"/>
                    </a:moveTo>
                    <a:cubicBezTo>
                      <a:pt x="606796" y="0"/>
                      <a:pt x="1020356" y="386130"/>
                      <a:pt x="1070087" y="880941"/>
                    </a:cubicBezTo>
                    <a:lnTo>
                      <a:pt x="1073165" y="942535"/>
                    </a:lnTo>
                    <a:lnTo>
                      <a:pt x="1232067" y="942535"/>
                    </a:lnTo>
                    <a:lnTo>
                      <a:pt x="790206" y="1475935"/>
                    </a:lnTo>
                    <a:lnTo>
                      <a:pt x="348344" y="942535"/>
                    </a:lnTo>
                    <a:lnTo>
                      <a:pt x="566521" y="942535"/>
                    </a:lnTo>
                    <a:lnTo>
                      <a:pt x="585669" y="876516"/>
                    </a:lnTo>
                    <a:cubicBezTo>
                      <a:pt x="594748" y="829028"/>
                      <a:pt x="599516" y="779858"/>
                      <a:pt x="599516" y="729497"/>
                    </a:cubicBezTo>
                    <a:cubicBezTo>
                      <a:pt x="599516" y="376968"/>
                      <a:pt x="365879" y="82844"/>
                      <a:pt x="55289" y="14821"/>
                    </a:cubicBezTo>
                    <a:lnTo>
                      <a:pt x="0" y="5790"/>
                    </a:lnTo>
                    <a:lnTo>
                      <a:pt x="4691" y="5066"/>
                    </a:lnTo>
                    <a:cubicBezTo>
                      <a:pt x="37337" y="1716"/>
                      <a:pt x="70461" y="0"/>
                      <a:pt x="103982" y="0"/>
                    </a:cubicBezTo>
                    <a:close/>
                  </a:path>
                </a:pathLst>
              </a:cu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31">
                <a:extLst>
                  <a:ext uri="{FF2B5EF4-FFF2-40B4-BE49-F238E27FC236}">
                    <a16:creationId xmlns:a16="http://schemas.microsoft.com/office/drawing/2014/main" id="{1090CB4A-FF73-4B27-A889-814F6CDE040B}"/>
                  </a:ext>
                </a:extLst>
              </p:cNvPr>
              <p:cNvSpPr/>
              <p:nvPr/>
            </p:nvSpPr>
            <p:spPr>
              <a:xfrm>
                <a:off x="10135181" y="2544511"/>
                <a:ext cx="1232067" cy="1475935"/>
              </a:xfrm>
              <a:custGeom>
                <a:avLst/>
                <a:gdLst>
                  <a:gd name="connsiteX0" fmla="*/ 103982 w 1232067"/>
                  <a:gd name="connsiteY0" fmla="*/ 0 h 1475935"/>
                  <a:gd name="connsiteX1" fmla="*/ 1070087 w 1232067"/>
                  <a:gd name="connsiteY1" fmla="*/ 880941 h 1475935"/>
                  <a:gd name="connsiteX2" fmla="*/ 1073165 w 1232067"/>
                  <a:gd name="connsiteY2" fmla="*/ 942535 h 1475935"/>
                  <a:gd name="connsiteX3" fmla="*/ 1232067 w 1232067"/>
                  <a:gd name="connsiteY3" fmla="*/ 942535 h 1475935"/>
                  <a:gd name="connsiteX4" fmla="*/ 790206 w 1232067"/>
                  <a:gd name="connsiteY4" fmla="*/ 1475935 h 1475935"/>
                  <a:gd name="connsiteX5" fmla="*/ 348344 w 1232067"/>
                  <a:gd name="connsiteY5" fmla="*/ 942535 h 1475935"/>
                  <a:gd name="connsiteX6" fmla="*/ 566521 w 1232067"/>
                  <a:gd name="connsiteY6" fmla="*/ 942535 h 1475935"/>
                  <a:gd name="connsiteX7" fmla="*/ 585669 w 1232067"/>
                  <a:gd name="connsiteY7" fmla="*/ 876516 h 1475935"/>
                  <a:gd name="connsiteX8" fmla="*/ 599516 w 1232067"/>
                  <a:gd name="connsiteY8" fmla="*/ 729497 h 1475935"/>
                  <a:gd name="connsiteX9" fmla="*/ 55289 w 1232067"/>
                  <a:gd name="connsiteY9" fmla="*/ 14821 h 1475935"/>
                  <a:gd name="connsiteX10" fmla="*/ 0 w 1232067"/>
                  <a:gd name="connsiteY10" fmla="*/ 5790 h 1475935"/>
                  <a:gd name="connsiteX11" fmla="*/ 4691 w 1232067"/>
                  <a:gd name="connsiteY11" fmla="*/ 5066 h 1475935"/>
                  <a:gd name="connsiteX12" fmla="*/ 103982 w 1232067"/>
                  <a:gd name="connsiteY12" fmla="*/ 0 h 14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7" h="1475935">
                    <a:moveTo>
                      <a:pt x="103982" y="0"/>
                    </a:moveTo>
                    <a:cubicBezTo>
                      <a:pt x="606796" y="0"/>
                      <a:pt x="1020356" y="386130"/>
                      <a:pt x="1070087" y="880941"/>
                    </a:cubicBezTo>
                    <a:lnTo>
                      <a:pt x="1073165" y="942535"/>
                    </a:lnTo>
                    <a:lnTo>
                      <a:pt x="1232067" y="942535"/>
                    </a:lnTo>
                    <a:lnTo>
                      <a:pt x="790206" y="1475935"/>
                    </a:lnTo>
                    <a:lnTo>
                      <a:pt x="348344" y="942535"/>
                    </a:lnTo>
                    <a:lnTo>
                      <a:pt x="566521" y="942535"/>
                    </a:lnTo>
                    <a:lnTo>
                      <a:pt x="585669" y="876516"/>
                    </a:lnTo>
                    <a:cubicBezTo>
                      <a:pt x="594748" y="829028"/>
                      <a:pt x="599516" y="779858"/>
                      <a:pt x="599516" y="729497"/>
                    </a:cubicBezTo>
                    <a:cubicBezTo>
                      <a:pt x="599516" y="376968"/>
                      <a:pt x="365879" y="82844"/>
                      <a:pt x="55289" y="14821"/>
                    </a:cubicBezTo>
                    <a:lnTo>
                      <a:pt x="0" y="5790"/>
                    </a:lnTo>
                    <a:lnTo>
                      <a:pt x="4691" y="5066"/>
                    </a:lnTo>
                    <a:cubicBezTo>
                      <a:pt x="37337" y="1716"/>
                      <a:pt x="70461" y="0"/>
                      <a:pt x="103982"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670E8555-1DA4-4CE8-8F59-8BB54C0C24E4}"/>
                  </a:ext>
                </a:extLst>
              </p:cNvPr>
              <p:cNvSpPr txBox="1"/>
              <p:nvPr/>
            </p:nvSpPr>
            <p:spPr>
              <a:xfrm>
                <a:off x="10617251" y="3358997"/>
                <a:ext cx="651495" cy="400110"/>
              </a:xfrm>
              <a:prstGeom prst="rect">
                <a:avLst/>
              </a:prstGeom>
              <a:noFill/>
            </p:spPr>
            <p:txBody>
              <a:bodyPr wrap="square" rtlCol="0">
                <a:spAutoFit/>
              </a:bodyPr>
              <a:lstStyle/>
              <a:p>
                <a:pPr algn="ctr"/>
                <a:r>
                  <a:rPr lang="en-US" sz="2000" b="1" dirty="0">
                    <a:solidFill>
                      <a:schemeClr val="bg1"/>
                    </a:solidFill>
                    <a:latin typeface="Century Gothic" panose="020B0502020202020204" pitchFamily="34" charset="0"/>
                  </a:rPr>
                  <a:t>04</a:t>
                </a:r>
              </a:p>
            </p:txBody>
          </p:sp>
          <p:sp>
            <p:nvSpPr>
              <p:cNvPr id="48" name="TextBox 47">
                <a:extLst>
                  <a:ext uri="{FF2B5EF4-FFF2-40B4-BE49-F238E27FC236}">
                    <a16:creationId xmlns:a16="http://schemas.microsoft.com/office/drawing/2014/main" id="{B607D86F-8A6D-4EAE-8CE6-59024662943A}"/>
                  </a:ext>
                </a:extLst>
              </p:cNvPr>
              <p:cNvSpPr txBox="1"/>
              <p:nvPr/>
            </p:nvSpPr>
            <p:spPr>
              <a:xfrm>
                <a:off x="8983212" y="3748474"/>
                <a:ext cx="1858357" cy="615553"/>
              </a:xfrm>
              <a:prstGeom prst="rect">
                <a:avLst/>
              </a:prstGeom>
              <a:noFill/>
            </p:spPr>
            <p:txBody>
              <a:bodyPr wrap="square" rtlCol="0">
                <a:spAutoFit/>
              </a:bodyPr>
              <a:lstStyle/>
              <a:p>
                <a:pPr algn="ctr"/>
                <a:r>
                  <a:rPr lang="en-GB" b="1" dirty="0">
                    <a:solidFill>
                      <a:srgbClr val="FF9900"/>
                    </a:solidFill>
                  </a:rPr>
                  <a:t>Save Manpower</a:t>
                </a:r>
                <a:endParaRPr lang="en-US" b="1" dirty="0">
                  <a:solidFill>
                    <a:srgbClr val="FF9900"/>
                  </a:solidFill>
                </a:endParaRPr>
              </a:p>
              <a:p>
                <a:pPr algn="ctr"/>
                <a:endParaRPr lang="en-US" sz="1600" b="1" dirty="0">
                  <a:solidFill>
                    <a:srgbClr val="FF9900"/>
                  </a:solidFill>
                  <a:latin typeface="Century Gothic" panose="020B0502020202020204" pitchFamily="34" charset="0"/>
                </a:endParaRPr>
              </a:p>
            </p:txBody>
          </p:sp>
        </p:grpSp>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11141" y="2864463"/>
              <a:ext cx="575741" cy="575741"/>
            </a:xfrm>
            <a:prstGeom prst="rect">
              <a:avLst/>
            </a:prstGeom>
          </p:spPr>
        </p:pic>
      </p:grpSp>
      <p:grpSp>
        <p:nvGrpSpPr>
          <p:cNvPr id="51" name="Group 50">
            <a:extLst>
              <a:ext uri="{FF2B5EF4-FFF2-40B4-BE49-F238E27FC236}">
                <a16:creationId xmlns:a16="http://schemas.microsoft.com/office/drawing/2014/main" id="{7D884BCA-1978-49CC-8588-5399D7CABDE7}"/>
              </a:ext>
            </a:extLst>
          </p:cNvPr>
          <p:cNvGrpSpPr/>
          <p:nvPr/>
        </p:nvGrpSpPr>
        <p:grpSpPr>
          <a:xfrm>
            <a:off x="5145297" y="1277052"/>
            <a:ext cx="1853254" cy="274319"/>
            <a:chOff x="4679586" y="878988"/>
            <a:chExt cx="1434489" cy="190500"/>
          </a:xfrm>
        </p:grpSpPr>
        <p:sp>
          <p:nvSpPr>
            <p:cNvPr id="52" name="Oval 51">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69CF6B2-D877-4425-85C4-A15CD1838BE7}" type="slidenum">
              <a:rPr lang="en-US" smtClean="0"/>
              <a:t>6</a:t>
            </a:fld>
            <a:endParaRPr lang="en-US"/>
          </a:p>
        </p:txBody>
      </p:sp>
    </p:spTree>
    <p:extLst>
      <p:ext uri="{BB962C8B-B14F-4D97-AF65-F5344CB8AC3E}">
        <p14:creationId xmlns:p14="http://schemas.microsoft.com/office/powerpoint/2010/main" val="47579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additive="base">
                                        <p:cTn id="17" dur="500" fill="hold"/>
                                        <p:tgtEl>
                                          <p:spTgt spid="31"/>
                                        </p:tgtEl>
                                        <p:attrNameLst>
                                          <p:attrName>ppt_x</p:attrName>
                                        </p:attrNameLst>
                                      </p:cBhvr>
                                      <p:tavLst>
                                        <p:tav tm="0">
                                          <p:val>
                                            <p:strVal val="#ppt_x"/>
                                          </p:val>
                                        </p:tav>
                                        <p:tav tm="100000">
                                          <p:val>
                                            <p:strVal val="#ppt_x"/>
                                          </p:val>
                                        </p:tav>
                                      </p:tavLst>
                                    </p:anim>
                                    <p:anim calcmode="lin" valueType="num">
                                      <p:cBhvr additive="base">
                                        <p:cTn id="18" dur="500" fill="hold"/>
                                        <p:tgtEl>
                                          <p:spTgt spid="3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ppt_x"/>
                                          </p:val>
                                        </p:tav>
                                        <p:tav tm="100000">
                                          <p:val>
                                            <p:strVal val="#ppt_x"/>
                                          </p:val>
                                        </p:tav>
                                      </p:tavLst>
                                    </p:anim>
                                    <p:anim calcmode="lin" valueType="num">
                                      <p:cBhvr additive="base">
                                        <p:cTn id="23"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EF3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Methodology</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2" name="TextBox 1">
            <a:extLst>
              <a:ext uri="{FF2B5EF4-FFF2-40B4-BE49-F238E27FC236}">
                <a16:creationId xmlns:a16="http://schemas.microsoft.com/office/drawing/2014/main" id="{1E87D935-FCE0-7608-FCCA-472B4B9BF48B}"/>
              </a:ext>
            </a:extLst>
          </p:cNvPr>
          <p:cNvSpPr txBox="1"/>
          <p:nvPr/>
        </p:nvSpPr>
        <p:spPr>
          <a:xfrm>
            <a:off x="1722922" y="2543257"/>
            <a:ext cx="9289774" cy="2862322"/>
          </a:xfrm>
          <a:prstGeom prst="rect">
            <a:avLst/>
          </a:prstGeom>
          <a:noFill/>
        </p:spPr>
        <p:txBody>
          <a:bodyPr wrap="square" rtlCol="0">
            <a:spAutoFit/>
          </a:bodyPr>
          <a:lstStyle/>
          <a:p>
            <a:r>
              <a:rPr lang="en-US" sz="2400" b="1" dirty="0"/>
              <a:t>Data collection method:</a:t>
            </a:r>
          </a:p>
          <a:p>
            <a:pPr marL="285750" indent="-285750">
              <a:buFont typeface="Wingdings" panose="05000000000000000000" pitchFamily="2" charset="2"/>
              <a:buChar char="v"/>
            </a:pPr>
            <a:r>
              <a:rPr lang="en-US" dirty="0"/>
              <a:t>The data is intensity of sun light</a:t>
            </a:r>
          </a:p>
          <a:p>
            <a:pPr marL="285750" indent="-285750">
              <a:buFont typeface="Wingdings" panose="05000000000000000000" pitchFamily="2" charset="2"/>
              <a:buChar char="v"/>
            </a:pPr>
            <a:r>
              <a:rPr lang="en-US" dirty="0"/>
              <a:t>Using two sensors compute the intensity of the sun light</a:t>
            </a:r>
          </a:p>
          <a:p>
            <a:pPr marL="285750" indent="-285750">
              <a:buFont typeface="Wingdings" panose="05000000000000000000" pitchFamily="2" charset="2"/>
              <a:buChar char="v"/>
            </a:pPr>
            <a:endParaRPr lang="en-US" dirty="0"/>
          </a:p>
          <a:p>
            <a:r>
              <a:rPr lang="en-US" sz="2400" b="1" dirty="0"/>
              <a:t>Data analysis:</a:t>
            </a:r>
          </a:p>
          <a:p>
            <a:pPr marL="285750" indent="-285750">
              <a:buFont typeface="Wingdings" panose="05000000000000000000" pitchFamily="2" charset="2"/>
              <a:buChar char="v"/>
            </a:pPr>
            <a:r>
              <a:rPr lang="en-US" dirty="0"/>
              <a:t>Compare the intensity of the sensors via a program</a:t>
            </a:r>
          </a:p>
          <a:p>
            <a:endParaRPr lang="en-US" dirty="0"/>
          </a:p>
          <a:p>
            <a:r>
              <a:rPr lang="en-US" sz="2400" b="1" dirty="0"/>
              <a:t>Process:</a:t>
            </a:r>
          </a:p>
          <a:p>
            <a:pPr marL="285750" indent="-285750">
              <a:buFont typeface="Wingdings" panose="05000000000000000000" pitchFamily="2" charset="2"/>
              <a:buChar char="v"/>
            </a:pPr>
            <a:r>
              <a:rPr lang="en-US" dirty="0"/>
              <a:t>Move the panel to the direction of the sensor with more light intensity </a:t>
            </a:r>
          </a:p>
        </p:txBody>
      </p:sp>
      <p:sp>
        <p:nvSpPr>
          <p:cNvPr id="13" name="Slide Number Placeholder 12"/>
          <p:cNvSpPr>
            <a:spLocks noGrp="1"/>
          </p:cNvSpPr>
          <p:nvPr>
            <p:ph type="sldNum" sz="quarter" idx="12"/>
          </p:nvPr>
        </p:nvSpPr>
        <p:spPr/>
        <p:txBody>
          <a:bodyPr/>
          <a:lstStyle/>
          <a:p>
            <a:fld id="{169CF6B2-D877-4425-85C4-A15CD1838BE7}" type="slidenum">
              <a:rPr lang="en-US" smtClean="0"/>
              <a:t>7</a:t>
            </a:fld>
            <a:endParaRPr lang="en-US"/>
          </a:p>
        </p:txBody>
      </p:sp>
    </p:spTree>
    <p:extLst>
      <p:ext uri="{BB962C8B-B14F-4D97-AF65-F5344CB8AC3E}">
        <p14:creationId xmlns:p14="http://schemas.microsoft.com/office/powerpoint/2010/main" val="513090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EF3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Methodology</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pic>
        <p:nvPicPr>
          <p:cNvPr id="13" name="Picture 12"/>
          <p:cNvPicPr/>
          <p:nvPr/>
        </p:nvPicPr>
        <p:blipFill>
          <a:blip r:embed="rId3">
            <a:duotone>
              <a:prstClr val="black"/>
              <a:schemeClr val="bg2">
                <a:lumMod val="10000"/>
                <a:tint val="45000"/>
                <a:satMod val="400000"/>
              </a:schemeClr>
            </a:duotone>
            <a:extLst>
              <a:ext uri="{28A0092B-C50C-407E-A947-70E740481C1C}">
                <a14:useLocalDpi xmlns:a14="http://schemas.microsoft.com/office/drawing/2010/main" val="0"/>
              </a:ext>
            </a:extLst>
          </a:blip>
          <a:stretch>
            <a:fillRect/>
          </a:stretch>
        </p:blipFill>
        <p:spPr>
          <a:xfrm>
            <a:off x="3340100" y="1928218"/>
            <a:ext cx="5740400" cy="4929782"/>
          </a:xfrm>
          <a:prstGeom prst="rect">
            <a:avLst/>
          </a:prstGeom>
        </p:spPr>
      </p:pic>
      <p:sp>
        <p:nvSpPr>
          <p:cNvPr id="3" name="Slide Number Placeholder 2"/>
          <p:cNvSpPr>
            <a:spLocks noGrp="1"/>
          </p:cNvSpPr>
          <p:nvPr>
            <p:ph type="sldNum" sz="quarter" idx="12"/>
          </p:nvPr>
        </p:nvSpPr>
        <p:spPr/>
        <p:txBody>
          <a:bodyPr/>
          <a:lstStyle/>
          <a:p>
            <a:fld id="{169CF6B2-D877-4425-85C4-A15CD1838BE7}" type="slidenum">
              <a:rPr lang="en-US" smtClean="0"/>
              <a:t>8</a:t>
            </a:fld>
            <a:endParaRPr lang="en-US"/>
          </a:p>
        </p:txBody>
      </p:sp>
    </p:spTree>
    <p:extLst>
      <p:ext uri="{BB962C8B-B14F-4D97-AF65-F5344CB8AC3E}">
        <p14:creationId xmlns:p14="http://schemas.microsoft.com/office/powerpoint/2010/main" val="14636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84BCA-1978-49CC-8588-5399D7CABDE7}"/>
              </a:ext>
            </a:extLst>
          </p:cNvPr>
          <p:cNvGrpSpPr/>
          <p:nvPr/>
        </p:nvGrpSpPr>
        <p:grpSpPr>
          <a:xfrm>
            <a:off x="5162801" y="1516800"/>
            <a:ext cx="1853254" cy="274319"/>
            <a:chOff x="4679586" y="878988"/>
            <a:chExt cx="1434489" cy="190500"/>
          </a:xfrm>
        </p:grpSpPr>
        <p:sp>
          <p:nvSpPr>
            <p:cNvPr id="5" name="Oval 4">
              <a:extLst>
                <a:ext uri="{FF2B5EF4-FFF2-40B4-BE49-F238E27FC236}">
                  <a16:creationId xmlns:a16="http://schemas.microsoft.com/office/drawing/2014/main"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Hexagon 9"/>
          <p:cNvSpPr/>
          <p:nvPr/>
        </p:nvSpPr>
        <p:spPr>
          <a:xfrm>
            <a:off x="4796076" y="0"/>
            <a:ext cx="2586552" cy="1325879"/>
          </a:xfrm>
          <a:prstGeom prst="hexagon">
            <a:avLst/>
          </a:prstGeom>
          <a:solidFill>
            <a:srgbClr val="EF30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993758" y="88111"/>
            <a:ext cx="2423160" cy="461665"/>
          </a:xfrm>
          <a:prstGeom prst="rect">
            <a:avLst/>
          </a:prstGeom>
          <a:noFill/>
        </p:spPr>
        <p:txBody>
          <a:bodyPr wrap="square" rtlCol="0">
            <a:spAutoFit/>
          </a:bodyPr>
          <a:lstStyle/>
          <a:p>
            <a:r>
              <a:rPr lang="en-US" sz="2400" b="1" dirty="0">
                <a:latin typeface="Georgia" panose="02040502050405020303" pitchFamily="18" charset="0"/>
              </a:rPr>
              <a:t>Methodology</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5817468" y="591031"/>
            <a:ext cx="560090" cy="543927"/>
          </a:xfrm>
          <a:prstGeom prst="rect">
            <a:avLst/>
          </a:prstGeom>
        </p:spPr>
      </p:pic>
      <p:sp>
        <p:nvSpPr>
          <p:cNvPr id="2" name="Oval 1">
            <a:extLst>
              <a:ext uri="{FF2B5EF4-FFF2-40B4-BE49-F238E27FC236}">
                <a16:creationId xmlns:a16="http://schemas.microsoft.com/office/drawing/2014/main" id="{E2935CD5-DF94-175C-FAF4-4377C97E292B}"/>
              </a:ext>
            </a:extLst>
          </p:cNvPr>
          <p:cNvSpPr/>
          <p:nvPr/>
        </p:nvSpPr>
        <p:spPr>
          <a:xfrm>
            <a:off x="1709639" y="1769405"/>
            <a:ext cx="815926" cy="81592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8D24E85-9324-BDF4-2961-57DE3A03BCAC}"/>
                  </a:ext>
                </a:extLst>
              </p14:cNvPr>
              <p14:cNvContentPartPr/>
              <p14:nvPr/>
            </p14:nvContentPartPr>
            <p14:xfrm>
              <a:off x="2116218" y="1314061"/>
              <a:ext cx="73440" cy="311040"/>
            </p14:xfrm>
          </p:contentPart>
        </mc:Choice>
        <mc:Fallback xmlns="">
          <p:pic>
            <p:nvPicPr>
              <p:cNvPr id="3" name="Ink 2">
                <a:extLst>
                  <a:ext uri="{FF2B5EF4-FFF2-40B4-BE49-F238E27FC236}">
                    <a16:creationId xmlns:a16="http://schemas.microsoft.com/office/drawing/2014/main" id="{88D24E85-9324-BDF4-2961-57DE3A03BCAC}"/>
                  </a:ext>
                </a:extLst>
              </p:cNvPr>
              <p:cNvPicPr/>
              <p:nvPr/>
            </p:nvPicPr>
            <p:blipFill>
              <a:blip r:embed="rId4"/>
              <a:stretch>
                <a:fillRect/>
              </a:stretch>
            </p:blipFill>
            <p:spPr>
              <a:xfrm>
                <a:off x="2062481" y="1206061"/>
                <a:ext cx="180555"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95E58591-D43F-30E9-3D48-DDB35CA45810}"/>
                  </a:ext>
                </a:extLst>
              </p14:cNvPr>
              <p14:cNvContentPartPr/>
              <p14:nvPr/>
            </p14:nvContentPartPr>
            <p14:xfrm>
              <a:off x="2430138" y="1391101"/>
              <a:ext cx="107280" cy="321840"/>
            </p14:xfrm>
          </p:contentPart>
        </mc:Choice>
        <mc:Fallback xmlns="">
          <p:pic>
            <p:nvPicPr>
              <p:cNvPr id="14" name="Ink 13">
                <a:extLst>
                  <a:ext uri="{FF2B5EF4-FFF2-40B4-BE49-F238E27FC236}">
                    <a16:creationId xmlns:a16="http://schemas.microsoft.com/office/drawing/2014/main" id="{95E58591-D43F-30E9-3D48-DDB35CA45810}"/>
                  </a:ext>
                </a:extLst>
              </p:cNvPr>
              <p:cNvPicPr/>
              <p:nvPr/>
            </p:nvPicPr>
            <p:blipFill>
              <a:blip r:embed="rId6"/>
              <a:stretch>
                <a:fillRect/>
              </a:stretch>
            </p:blipFill>
            <p:spPr>
              <a:xfrm>
                <a:off x="2376319" y="1283101"/>
                <a:ext cx="2145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5DD34234-9B3A-C399-C4BA-50FFD449F1A2}"/>
                  </a:ext>
                </a:extLst>
              </p14:cNvPr>
              <p14:cNvContentPartPr/>
              <p14:nvPr/>
            </p14:nvContentPartPr>
            <p14:xfrm>
              <a:off x="2553258" y="1672621"/>
              <a:ext cx="378360" cy="237600"/>
            </p14:xfrm>
          </p:contentPart>
        </mc:Choice>
        <mc:Fallback xmlns="">
          <p:pic>
            <p:nvPicPr>
              <p:cNvPr id="15" name="Ink 14">
                <a:extLst>
                  <a:ext uri="{FF2B5EF4-FFF2-40B4-BE49-F238E27FC236}">
                    <a16:creationId xmlns:a16="http://schemas.microsoft.com/office/drawing/2014/main" id="{5DD34234-9B3A-C399-C4BA-50FFD449F1A2}"/>
                  </a:ext>
                </a:extLst>
              </p:cNvPr>
              <p:cNvPicPr/>
              <p:nvPr/>
            </p:nvPicPr>
            <p:blipFill>
              <a:blip r:embed="rId8"/>
              <a:stretch>
                <a:fillRect/>
              </a:stretch>
            </p:blipFill>
            <p:spPr>
              <a:xfrm>
                <a:off x="2499258" y="1564621"/>
                <a:ext cx="48600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5FC26BC6-82CC-0D17-6F17-BB292DD70EC1}"/>
                  </a:ext>
                </a:extLst>
              </p14:cNvPr>
              <p14:cNvContentPartPr/>
              <p14:nvPr/>
            </p14:nvContentPartPr>
            <p14:xfrm>
              <a:off x="2637858" y="2120101"/>
              <a:ext cx="495360" cy="63360"/>
            </p14:xfrm>
          </p:contentPart>
        </mc:Choice>
        <mc:Fallback xmlns="">
          <p:pic>
            <p:nvPicPr>
              <p:cNvPr id="16" name="Ink 15">
                <a:extLst>
                  <a:ext uri="{FF2B5EF4-FFF2-40B4-BE49-F238E27FC236}">
                    <a16:creationId xmlns:a16="http://schemas.microsoft.com/office/drawing/2014/main" id="{5FC26BC6-82CC-0D17-6F17-BB292DD70EC1}"/>
                  </a:ext>
                </a:extLst>
              </p:cNvPr>
              <p:cNvPicPr/>
              <p:nvPr/>
            </p:nvPicPr>
            <p:blipFill>
              <a:blip r:embed="rId10"/>
              <a:stretch>
                <a:fillRect/>
              </a:stretch>
            </p:blipFill>
            <p:spPr>
              <a:xfrm>
                <a:off x="2583858" y="2012101"/>
                <a:ext cx="6030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5BABBF07-5AB2-9D73-3005-CF3B0787BD72}"/>
                  </a:ext>
                </a:extLst>
              </p14:cNvPr>
              <p14:cNvContentPartPr/>
              <p14:nvPr/>
            </p14:nvContentPartPr>
            <p14:xfrm>
              <a:off x="2525178" y="2373901"/>
              <a:ext cx="301680" cy="325800"/>
            </p14:xfrm>
          </p:contentPart>
        </mc:Choice>
        <mc:Fallback xmlns="">
          <p:pic>
            <p:nvPicPr>
              <p:cNvPr id="17" name="Ink 16">
                <a:extLst>
                  <a:ext uri="{FF2B5EF4-FFF2-40B4-BE49-F238E27FC236}">
                    <a16:creationId xmlns:a16="http://schemas.microsoft.com/office/drawing/2014/main" id="{5BABBF07-5AB2-9D73-3005-CF3B0787BD72}"/>
                  </a:ext>
                </a:extLst>
              </p:cNvPr>
              <p:cNvPicPr/>
              <p:nvPr/>
            </p:nvPicPr>
            <p:blipFill>
              <a:blip r:embed="rId12"/>
              <a:stretch>
                <a:fillRect/>
              </a:stretch>
            </p:blipFill>
            <p:spPr>
              <a:xfrm>
                <a:off x="2471242" y="2265901"/>
                <a:ext cx="409192"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86B5D0C7-381D-F8D4-B9EC-EE4B1CD01C3B}"/>
                  </a:ext>
                </a:extLst>
              </p14:cNvPr>
              <p14:cNvContentPartPr/>
              <p14:nvPr/>
            </p14:nvContentPartPr>
            <p14:xfrm>
              <a:off x="2300178" y="2613301"/>
              <a:ext cx="170640" cy="463680"/>
            </p14:xfrm>
          </p:contentPart>
        </mc:Choice>
        <mc:Fallback xmlns="">
          <p:pic>
            <p:nvPicPr>
              <p:cNvPr id="18" name="Ink 17">
                <a:extLst>
                  <a:ext uri="{FF2B5EF4-FFF2-40B4-BE49-F238E27FC236}">
                    <a16:creationId xmlns:a16="http://schemas.microsoft.com/office/drawing/2014/main" id="{86B5D0C7-381D-F8D4-B9EC-EE4B1CD01C3B}"/>
                  </a:ext>
                </a:extLst>
              </p:cNvPr>
              <p:cNvPicPr/>
              <p:nvPr/>
            </p:nvPicPr>
            <p:blipFill>
              <a:blip r:embed="rId14"/>
              <a:stretch>
                <a:fillRect/>
              </a:stretch>
            </p:blipFill>
            <p:spPr>
              <a:xfrm>
                <a:off x="2246178" y="2505301"/>
                <a:ext cx="27828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EC3E5A32-C346-617B-8294-16372B406A9B}"/>
                  </a:ext>
                </a:extLst>
              </p14:cNvPr>
              <p14:cNvContentPartPr/>
              <p14:nvPr/>
            </p14:nvContentPartPr>
            <p14:xfrm>
              <a:off x="1540578" y="1389301"/>
              <a:ext cx="225360" cy="372960"/>
            </p14:xfrm>
          </p:contentPart>
        </mc:Choice>
        <mc:Fallback xmlns="">
          <p:pic>
            <p:nvPicPr>
              <p:cNvPr id="19" name="Ink 18">
                <a:extLst>
                  <a:ext uri="{FF2B5EF4-FFF2-40B4-BE49-F238E27FC236}">
                    <a16:creationId xmlns:a16="http://schemas.microsoft.com/office/drawing/2014/main" id="{EC3E5A32-C346-617B-8294-16372B406A9B}"/>
                  </a:ext>
                </a:extLst>
              </p:cNvPr>
              <p:cNvPicPr/>
              <p:nvPr/>
            </p:nvPicPr>
            <p:blipFill>
              <a:blip r:embed="rId16"/>
              <a:stretch>
                <a:fillRect/>
              </a:stretch>
            </p:blipFill>
            <p:spPr>
              <a:xfrm>
                <a:off x="1486664" y="1281301"/>
                <a:ext cx="332828" cy="588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EEA3A871-B12C-6617-D776-DFF5605756E3}"/>
                  </a:ext>
                </a:extLst>
              </p14:cNvPr>
              <p14:cNvContentPartPr/>
              <p14:nvPr/>
            </p14:nvContentPartPr>
            <p14:xfrm>
              <a:off x="1188498" y="1712581"/>
              <a:ext cx="326160" cy="370080"/>
            </p14:xfrm>
          </p:contentPart>
        </mc:Choice>
        <mc:Fallback xmlns="">
          <p:pic>
            <p:nvPicPr>
              <p:cNvPr id="20" name="Ink 19">
                <a:extLst>
                  <a:ext uri="{FF2B5EF4-FFF2-40B4-BE49-F238E27FC236}">
                    <a16:creationId xmlns:a16="http://schemas.microsoft.com/office/drawing/2014/main" id="{EEA3A871-B12C-6617-D776-DFF5605756E3}"/>
                  </a:ext>
                </a:extLst>
              </p:cNvPr>
              <p:cNvPicPr/>
              <p:nvPr/>
            </p:nvPicPr>
            <p:blipFill>
              <a:blip r:embed="rId18"/>
              <a:stretch>
                <a:fillRect/>
              </a:stretch>
            </p:blipFill>
            <p:spPr>
              <a:xfrm>
                <a:off x="1134498" y="1604581"/>
                <a:ext cx="43380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 name="Ink 20">
                <a:extLst>
                  <a:ext uri="{FF2B5EF4-FFF2-40B4-BE49-F238E27FC236}">
                    <a16:creationId xmlns:a16="http://schemas.microsoft.com/office/drawing/2014/main" id="{7FA57A4D-8368-DDAA-4B8E-E566DCD4FEE8}"/>
                  </a:ext>
                </a:extLst>
              </p14:cNvPr>
              <p14:cNvContentPartPr/>
              <p14:nvPr/>
            </p14:nvContentPartPr>
            <p14:xfrm>
              <a:off x="1230978" y="2289301"/>
              <a:ext cx="378720" cy="122400"/>
            </p14:xfrm>
          </p:contentPart>
        </mc:Choice>
        <mc:Fallback xmlns="">
          <p:pic>
            <p:nvPicPr>
              <p:cNvPr id="21" name="Ink 20">
                <a:extLst>
                  <a:ext uri="{FF2B5EF4-FFF2-40B4-BE49-F238E27FC236}">
                    <a16:creationId xmlns:a16="http://schemas.microsoft.com/office/drawing/2014/main" id="{7FA57A4D-8368-DDAA-4B8E-E566DCD4FEE8}"/>
                  </a:ext>
                </a:extLst>
              </p:cNvPr>
              <p:cNvPicPr/>
              <p:nvPr/>
            </p:nvPicPr>
            <p:blipFill>
              <a:blip r:embed="rId20"/>
              <a:stretch>
                <a:fillRect/>
              </a:stretch>
            </p:blipFill>
            <p:spPr>
              <a:xfrm>
                <a:off x="1176927" y="2181301"/>
                <a:ext cx="486462"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3C77AE55-075A-4505-9691-3337AE882834}"/>
                  </a:ext>
                </a:extLst>
              </p14:cNvPr>
              <p14:cNvContentPartPr/>
              <p14:nvPr/>
            </p14:nvContentPartPr>
            <p14:xfrm>
              <a:off x="1301178" y="2598901"/>
              <a:ext cx="377640" cy="239760"/>
            </p14:xfrm>
          </p:contentPart>
        </mc:Choice>
        <mc:Fallback xmlns="">
          <p:pic>
            <p:nvPicPr>
              <p:cNvPr id="22" name="Ink 21">
                <a:extLst>
                  <a:ext uri="{FF2B5EF4-FFF2-40B4-BE49-F238E27FC236}">
                    <a16:creationId xmlns:a16="http://schemas.microsoft.com/office/drawing/2014/main" id="{3C77AE55-075A-4505-9691-3337AE882834}"/>
                  </a:ext>
                </a:extLst>
              </p:cNvPr>
              <p:cNvPicPr/>
              <p:nvPr/>
            </p:nvPicPr>
            <p:blipFill>
              <a:blip r:embed="rId22"/>
              <a:stretch>
                <a:fillRect/>
              </a:stretch>
            </p:blipFill>
            <p:spPr>
              <a:xfrm>
                <a:off x="1247178" y="2490901"/>
                <a:ext cx="48528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00E9BDB7-72CB-E373-36C2-F9FBC41D7946}"/>
                  </a:ext>
                </a:extLst>
              </p14:cNvPr>
              <p14:cNvContentPartPr/>
              <p14:nvPr/>
            </p14:nvContentPartPr>
            <p14:xfrm>
              <a:off x="1638858" y="2777461"/>
              <a:ext cx="369720" cy="300240"/>
            </p14:xfrm>
          </p:contentPart>
        </mc:Choice>
        <mc:Fallback xmlns="">
          <p:pic>
            <p:nvPicPr>
              <p:cNvPr id="23" name="Ink 22">
                <a:extLst>
                  <a:ext uri="{FF2B5EF4-FFF2-40B4-BE49-F238E27FC236}">
                    <a16:creationId xmlns:a16="http://schemas.microsoft.com/office/drawing/2014/main" id="{00E9BDB7-72CB-E373-36C2-F9FBC41D7946}"/>
                  </a:ext>
                </a:extLst>
              </p:cNvPr>
              <p:cNvPicPr/>
              <p:nvPr/>
            </p:nvPicPr>
            <p:blipFill>
              <a:blip r:embed="rId24"/>
              <a:stretch>
                <a:fillRect/>
              </a:stretch>
            </p:blipFill>
            <p:spPr>
              <a:xfrm>
                <a:off x="1584911" y="2669461"/>
                <a:ext cx="477255"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4932A005-FDAC-B9F0-276E-EF0733716FC3}"/>
                  </a:ext>
                </a:extLst>
              </p14:cNvPr>
              <p14:cNvContentPartPr/>
              <p14:nvPr/>
            </p14:nvContentPartPr>
            <p14:xfrm>
              <a:off x="2215578" y="2922541"/>
              <a:ext cx="360" cy="97200"/>
            </p14:xfrm>
          </p:contentPart>
        </mc:Choice>
        <mc:Fallback xmlns="">
          <p:pic>
            <p:nvPicPr>
              <p:cNvPr id="24" name="Ink 23">
                <a:extLst>
                  <a:ext uri="{FF2B5EF4-FFF2-40B4-BE49-F238E27FC236}">
                    <a16:creationId xmlns:a16="http://schemas.microsoft.com/office/drawing/2014/main" id="{4932A005-FDAC-B9F0-276E-EF0733716FC3}"/>
                  </a:ext>
                </a:extLst>
              </p:cNvPr>
              <p:cNvPicPr/>
              <p:nvPr/>
            </p:nvPicPr>
            <p:blipFill>
              <a:blip r:embed="rId26"/>
              <a:stretch>
                <a:fillRect/>
              </a:stretch>
            </p:blipFill>
            <p:spPr>
              <a:xfrm>
                <a:off x="2161578" y="2814541"/>
                <a:ext cx="1080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Ink 24">
                <a:extLst>
                  <a:ext uri="{FF2B5EF4-FFF2-40B4-BE49-F238E27FC236}">
                    <a16:creationId xmlns:a16="http://schemas.microsoft.com/office/drawing/2014/main" id="{8A6D2613-F003-AFE9-51D9-17F04BC9DC9A}"/>
                  </a:ext>
                </a:extLst>
              </p14:cNvPr>
              <p14:cNvContentPartPr/>
              <p14:nvPr/>
            </p14:nvContentPartPr>
            <p14:xfrm>
              <a:off x="2138898" y="2772781"/>
              <a:ext cx="50400" cy="368280"/>
            </p14:xfrm>
          </p:contentPart>
        </mc:Choice>
        <mc:Fallback xmlns="">
          <p:pic>
            <p:nvPicPr>
              <p:cNvPr id="25" name="Ink 24">
                <a:extLst>
                  <a:ext uri="{FF2B5EF4-FFF2-40B4-BE49-F238E27FC236}">
                    <a16:creationId xmlns:a16="http://schemas.microsoft.com/office/drawing/2014/main" id="{8A6D2613-F003-AFE9-51D9-17F04BC9DC9A}"/>
                  </a:ext>
                </a:extLst>
              </p:cNvPr>
              <p:cNvPicPr/>
              <p:nvPr/>
            </p:nvPicPr>
            <p:blipFill>
              <a:blip r:embed="rId28"/>
              <a:stretch>
                <a:fillRect/>
              </a:stretch>
            </p:blipFill>
            <p:spPr>
              <a:xfrm>
                <a:off x="2084510" y="2664781"/>
                <a:ext cx="158814"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a:extLst>
                  <a:ext uri="{FF2B5EF4-FFF2-40B4-BE49-F238E27FC236}">
                    <a16:creationId xmlns:a16="http://schemas.microsoft.com/office/drawing/2014/main" id="{6DBB7557-00F2-8157-9C5C-69BE624FEE0A}"/>
                  </a:ext>
                </a:extLst>
              </p14:cNvPr>
              <p14:cNvContentPartPr/>
              <p14:nvPr/>
            </p14:nvContentPartPr>
            <p14:xfrm>
              <a:off x="2212698" y="3133861"/>
              <a:ext cx="31680" cy="78480"/>
            </p14:xfrm>
          </p:contentPart>
        </mc:Choice>
        <mc:Fallback xmlns="">
          <p:pic>
            <p:nvPicPr>
              <p:cNvPr id="26" name="Ink 25">
                <a:extLst>
                  <a:ext uri="{FF2B5EF4-FFF2-40B4-BE49-F238E27FC236}">
                    <a16:creationId xmlns:a16="http://schemas.microsoft.com/office/drawing/2014/main" id="{6DBB7557-00F2-8157-9C5C-69BE624FEE0A}"/>
                  </a:ext>
                </a:extLst>
              </p:cNvPr>
              <p:cNvPicPr/>
              <p:nvPr/>
            </p:nvPicPr>
            <p:blipFill>
              <a:blip r:embed="rId30"/>
              <a:stretch>
                <a:fillRect/>
              </a:stretch>
            </p:blipFill>
            <p:spPr>
              <a:xfrm>
                <a:off x="2158698" y="3025861"/>
                <a:ext cx="139320" cy="294120"/>
              </a:xfrm>
              <a:prstGeom prst="rect">
                <a:avLst/>
              </a:prstGeom>
            </p:spPr>
          </p:pic>
        </mc:Fallback>
      </mc:AlternateContent>
      <p:sp>
        <p:nvSpPr>
          <p:cNvPr id="27" name="Rectangle 26">
            <a:extLst>
              <a:ext uri="{FF2B5EF4-FFF2-40B4-BE49-F238E27FC236}">
                <a16:creationId xmlns:a16="http://schemas.microsoft.com/office/drawing/2014/main" id="{F039CD5D-20AD-FBCF-EC05-6F5EF159F379}"/>
              </a:ext>
            </a:extLst>
          </p:cNvPr>
          <p:cNvSpPr/>
          <p:nvPr/>
        </p:nvSpPr>
        <p:spPr>
          <a:xfrm>
            <a:off x="4752535" y="4724400"/>
            <a:ext cx="2349305" cy="407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Solar panel</a:t>
            </a:r>
          </a:p>
        </p:txBody>
      </p:sp>
      <p:sp>
        <p:nvSpPr>
          <p:cNvPr id="28" name="Oval 27">
            <a:extLst>
              <a:ext uri="{FF2B5EF4-FFF2-40B4-BE49-F238E27FC236}">
                <a16:creationId xmlns:a16="http://schemas.microsoft.com/office/drawing/2014/main" id="{88EFDCC0-2021-C237-B7EF-7B59BF600990}"/>
              </a:ext>
            </a:extLst>
          </p:cNvPr>
          <p:cNvSpPr/>
          <p:nvPr/>
        </p:nvSpPr>
        <p:spPr>
          <a:xfrm>
            <a:off x="4450855" y="4797161"/>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19E2219-68A6-8C39-A9A2-12C4910DA7C7}"/>
              </a:ext>
            </a:extLst>
          </p:cNvPr>
          <p:cNvSpPr/>
          <p:nvPr/>
        </p:nvSpPr>
        <p:spPr>
          <a:xfrm>
            <a:off x="7101840" y="4797161"/>
            <a:ext cx="301680" cy="26244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391A90B-BBE3-1D8C-AC67-018072E8A33B}"/>
              </a:ext>
            </a:extLst>
          </p:cNvPr>
          <p:cNvSpPr/>
          <p:nvPr/>
        </p:nvSpPr>
        <p:spPr>
          <a:xfrm>
            <a:off x="5258667" y="5137791"/>
            <a:ext cx="1329342" cy="114405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Servo Motor</a:t>
            </a:r>
          </a:p>
        </p:txBody>
      </p:sp>
      <p:sp>
        <p:nvSpPr>
          <p:cNvPr id="31" name="Rectangle 30">
            <a:extLst>
              <a:ext uri="{FF2B5EF4-FFF2-40B4-BE49-F238E27FC236}">
                <a16:creationId xmlns:a16="http://schemas.microsoft.com/office/drawing/2014/main" id="{EA2E5F61-67B7-3980-303E-C333A0DB456E}"/>
              </a:ext>
            </a:extLst>
          </p:cNvPr>
          <p:cNvSpPr/>
          <p:nvPr/>
        </p:nvSpPr>
        <p:spPr>
          <a:xfrm>
            <a:off x="8677422" y="5526258"/>
            <a:ext cx="2335236" cy="75558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Microprocessor</a:t>
            </a:r>
            <a:r>
              <a:rPr lang="en-US" sz="3200" dirty="0">
                <a:solidFill>
                  <a:srgbClr val="FF0000"/>
                </a:solidFill>
              </a:rPr>
              <a:t> </a:t>
            </a:r>
          </a:p>
        </p:txBody>
      </p:sp>
      <p:sp>
        <p:nvSpPr>
          <p:cNvPr id="32" name="Rectangle 31">
            <a:extLst>
              <a:ext uri="{FF2B5EF4-FFF2-40B4-BE49-F238E27FC236}">
                <a16:creationId xmlns:a16="http://schemas.microsoft.com/office/drawing/2014/main" id="{4BA02FA9-9DFE-DDB0-82EC-0C134934975B}"/>
              </a:ext>
            </a:extLst>
          </p:cNvPr>
          <p:cNvSpPr/>
          <p:nvPr/>
        </p:nvSpPr>
        <p:spPr>
          <a:xfrm>
            <a:off x="1502359" y="5759611"/>
            <a:ext cx="1327182" cy="6031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Battery</a:t>
            </a:r>
          </a:p>
        </p:txBody>
      </p:sp>
      <p:cxnSp>
        <p:nvCxnSpPr>
          <p:cNvPr id="33" name="Straight Connector 32">
            <a:extLst>
              <a:ext uri="{FF2B5EF4-FFF2-40B4-BE49-F238E27FC236}">
                <a16:creationId xmlns:a16="http://schemas.microsoft.com/office/drawing/2014/main" id="{89875D3A-450E-837C-AA02-5FC6661D5C78}"/>
              </a:ext>
            </a:extLst>
          </p:cNvPr>
          <p:cNvCxnSpPr>
            <a:cxnSpLocks/>
          </p:cNvCxnSpPr>
          <p:nvPr/>
        </p:nvCxnSpPr>
        <p:spPr>
          <a:xfrm flipH="1" flipV="1">
            <a:off x="2553258" y="2845142"/>
            <a:ext cx="2257865" cy="186186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6A68180-2B8F-C9D8-58AD-3CD8FA941C7B}"/>
              </a:ext>
            </a:extLst>
          </p:cNvPr>
          <p:cNvCxnSpPr>
            <a:cxnSpLocks/>
          </p:cNvCxnSpPr>
          <p:nvPr/>
        </p:nvCxnSpPr>
        <p:spPr>
          <a:xfrm flipH="1" flipV="1">
            <a:off x="3341105" y="1897622"/>
            <a:ext cx="3674950" cy="280938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FECC91B-A3B0-CDF1-D992-53C34031B483}"/>
              </a:ext>
            </a:extLst>
          </p:cNvPr>
          <p:cNvCxnSpPr>
            <a:cxnSpLocks/>
          </p:cNvCxnSpPr>
          <p:nvPr/>
        </p:nvCxnSpPr>
        <p:spPr>
          <a:xfrm flipH="1" flipV="1">
            <a:off x="3258665" y="2191029"/>
            <a:ext cx="3210715" cy="2515979"/>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385ED7D-D5D6-1970-B7F0-28B91124800B}"/>
              </a:ext>
            </a:extLst>
          </p:cNvPr>
          <p:cNvCxnSpPr>
            <a:cxnSpLocks/>
          </p:cNvCxnSpPr>
          <p:nvPr/>
        </p:nvCxnSpPr>
        <p:spPr>
          <a:xfrm flipH="1" flipV="1">
            <a:off x="3233118" y="2536803"/>
            <a:ext cx="2577778" cy="2170205"/>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C592372-883F-9BDE-6EE7-F18B41449CAB}"/>
              </a:ext>
            </a:extLst>
          </p:cNvPr>
          <p:cNvCxnSpPr>
            <a:cxnSpLocks/>
          </p:cNvCxnSpPr>
          <p:nvPr/>
        </p:nvCxnSpPr>
        <p:spPr>
          <a:xfrm flipH="1" flipV="1">
            <a:off x="2959518" y="2718782"/>
            <a:ext cx="2293086" cy="198822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09C8EF-14F2-CC99-D4CC-1766E15F685B}"/>
              </a:ext>
            </a:extLst>
          </p:cNvPr>
          <p:cNvSpPr txBox="1"/>
          <p:nvPr/>
        </p:nvSpPr>
        <p:spPr>
          <a:xfrm>
            <a:off x="7447566" y="4614604"/>
            <a:ext cx="1490194" cy="646331"/>
          </a:xfrm>
          <a:prstGeom prst="rect">
            <a:avLst/>
          </a:prstGeom>
          <a:noFill/>
        </p:spPr>
        <p:txBody>
          <a:bodyPr wrap="square" rtlCol="0">
            <a:spAutoFit/>
          </a:bodyPr>
          <a:lstStyle/>
          <a:p>
            <a:r>
              <a:rPr lang="en-US" dirty="0"/>
              <a:t>Right sensor value</a:t>
            </a:r>
          </a:p>
        </p:txBody>
      </p:sp>
      <p:sp>
        <p:nvSpPr>
          <p:cNvPr id="39" name="TextBox 38">
            <a:extLst>
              <a:ext uri="{FF2B5EF4-FFF2-40B4-BE49-F238E27FC236}">
                <a16:creationId xmlns:a16="http://schemas.microsoft.com/office/drawing/2014/main" id="{AF32D961-0E30-4831-3621-7364FD74DFB6}"/>
              </a:ext>
            </a:extLst>
          </p:cNvPr>
          <p:cNvSpPr txBox="1"/>
          <p:nvPr/>
        </p:nvSpPr>
        <p:spPr>
          <a:xfrm>
            <a:off x="3327520" y="4605216"/>
            <a:ext cx="1524861" cy="646331"/>
          </a:xfrm>
          <a:prstGeom prst="rect">
            <a:avLst/>
          </a:prstGeom>
          <a:noFill/>
        </p:spPr>
        <p:txBody>
          <a:bodyPr wrap="square" rtlCol="0">
            <a:spAutoFit/>
          </a:bodyPr>
          <a:lstStyle/>
          <a:p>
            <a:r>
              <a:rPr lang="en-US" dirty="0"/>
              <a:t>left sensor value</a:t>
            </a:r>
          </a:p>
        </p:txBody>
      </p:sp>
      <p:cxnSp>
        <p:nvCxnSpPr>
          <p:cNvPr id="40" name="Straight Connector 39">
            <a:extLst>
              <a:ext uri="{FF2B5EF4-FFF2-40B4-BE49-F238E27FC236}">
                <a16:creationId xmlns:a16="http://schemas.microsoft.com/office/drawing/2014/main" id="{902E7EBD-80D6-7639-AD4D-F5AEED90A526}"/>
              </a:ext>
            </a:extLst>
          </p:cNvPr>
          <p:cNvCxnSpPr>
            <a:endCxn id="30" idx="2"/>
          </p:cNvCxnSpPr>
          <p:nvPr/>
        </p:nvCxnSpPr>
        <p:spPr>
          <a:xfrm flipV="1">
            <a:off x="2829541" y="5709817"/>
            <a:ext cx="2429126" cy="1942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973EF9-5097-59E7-EEB9-F0BEB0D590EF}"/>
              </a:ext>
            </a:extLst>
          </p:cNvPr>
          <p:cNvCxnSpPr>
            <a:cxnSpLocks/>
            <a:stCxn id="30" idx="6"/>
          </p:cNvCxnSpPr>
          <p:nvPr/>
        </p:nvCxnSpPr>
        <p:spPr>
          <a:xfrm>
            <a:off x="6588009" y="5709817"/>
            <a:ext cx="2102027" cy="1305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D769F8F0-1373-3875-8AD5-157A6932869F}"/>
              </a:ext>
            </a:extLst>
          </p:cNvPr>
          <p:cNvCxnSpPr>
            <a:cxnSpLocks/>
          </p:cNvCxnSpPr>
          <p:nvPr/>
        </p:nvCxnSpPr>
        <p:spPr>
          <a:xfrm>
            <a:off x="2829541" y="6281843"/>
            <a:ext cx="4423139" cy="364944"/>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DE1665A-1D62-7BD0-FFF3-60EE8779DB89}"/>
              </a:ext>
            </a:extLst>
          </p:cNvPr>
          <p:cNvCxnSpPr/>
          <p:nvPr/>
        </p:nvCxnSpPr>
        <p:spPr>
          <a:xfrm flipV="1">
            <a:off x="7252680" y="6167574"/>
            <a:ext cx="1437356" cy="4792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8DAB2C1-21DF-D45C-E96C-E16D63ECA87C}"/>
              </a:ext>
            </a:extLst>
          </p:cNvPr>
          <p:cNvSpPr txBox="1"/>
          <p:nvPr/>
        </p:nvSpPr>
        <p:spPr>
          <a:xfrm>
            <a:off x="8192663" y="1989773"/>
            <a:ext cx="2929922" cy="584775"/>
          </a:xfrm>
          <a:prstGeom prst="rect">
            <a:avLst/>
          </a:prstGeom>
          <a:noFill/>
        </p:spPr>
        <p:txBody>
          <a:bodyPr wrap="square" rtlCol="0">
            <a:spAutoFit/>
          </a:bodyPr>
          <a:lstStyle/>
          <a:p>
            <a:r>
              <a:rPr lang="en-US" sz="3200" b="1" dirty="0">
                <a:solidFill>
                  <a:srgbClr val="FF0000"/>
                </a:solidFill>
              </a:rPr>
              <a:t>Morning time</a:t>
            </a:r>
          </a:p>
        </p:txBody>
      </p:sp>
      <p:sp>
        <p:nvSpPr>
          <p:cNvPr id="45" name="TextBox 44">
            <a:extLst>
              <a:ext uri="{FF2B5EF4-FFF2-40B4-BE49-F238E27FC236}">
                <a16:creationId xmlns:a16="http://schemas.microsoft.com/office/drawing/2014/main" id="{8BCDB389-1CD7-98FC-BD09-0C71A5729893}"/>
              </a:ext>
            </a:extLst>
          </p:cNvPr>
          <p:cNvSpPr txBox="1"/>
          <p:nvPr/>
        </p:nvSpPr>
        <p:spPr>
          <a:xfrm>
            <a:off x="7771534" y="2607268"/>
            <a:ext cx="3666101" cy="369332"/>
          </a:xfrm>
          <a:prstGeom prst="rect">
            <a:avLst/>
          </a:prstGeom>
          <a:noFill/>
        </p:spPr>
        <p:txBody>
          <a:bodyPr wrap="square" rtlCol="0">
            <a:spAutoFit/>
          </a:bodyPr>
          <a:lstStyle/>
          <a:p>
            <a:r>
              <a:rPr lang="en-US" dirty="0"/>
              <a:t>Left sensor value &gt;right sensor value</a:t>
            </a:r>
          </a:p>
        </p:txBody>
      </p:sp>
      <p:cxnSp>
        <p:nvCxnSpPr>
          <p:cNvPr id="46" name="Straight Connector 45">
            <a:extLst>
              <a:ext uri="{FF2B5EF4-FFF2-40B4-BE49-F238E27FC236}">
                <a16:creationId xmlns:a16="http://schemas.microsoft.com/office/drawing/2014/main" id="{8220537A-D7CE-957B-78BE-9F045E2BD5A6}"/>
              </a:ext>
            </a:extLst>
          </p:cNvPr>
          <p:cNvCxnSpPr>
            <a:cxnSpLocks/>
          </p:cNvCxnSpPr>
          <p:nvPr/>
        </p:nvCxnSpPr>
        <p:spPr>
          <a:xfrm flipH="1" flipV="1">
            <a:off x="2885595" y="2911824"/>
            <a:ext cx="2155021" cy="179518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12A4820-A7CD-E304-B33F-A91C91DC153A}"/>
              </a:ext>
            </a:extLst>
          </p:cNvPr>
          <p:cNvCxnSpPr>
            <a:cxnSpLocks/>
          </p:cNvCxnSpPr>
          <p:nvPr/>
        </p:nvCxnSpPr>
        <p:spPr>
          <a:xfrm flipH="1" flipV="1">
            <a:off x="3116923" y="2592796"/>
            <a:ext cx="2447861" cy="213160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9E430C6-B4E6-06AD-C8CA-136CF25EBA72}"/>
              </a:ext>
            </a:extLst>
          </p:cNvPr>
          <p:cNvCxnSpPr>
            <a:cxnSpLocks/>
          </p:cNvCxnSpPr>
          <p:nvPr/>
        </p:nvCxnSpPr>
        <p:spPr>
          <a:xfrm flipH="1" flipV="1">
            <a:off x="3297130" y="2362257"/>
            <a:ext cx="2829350" cy="2344751"/>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425898-5932-5899-31B6-55CF6CF221C1}"/>
              </a:ext>
            </a:extLst>
          </p:cNvPr>
          <p:cNvCxnSpPr>
            <a:cxnSpLocks/>
          </p:cNvCxnSpPr>
          <p:nvPr/>
        </p:nvCxnSpPr>
        <p:spPr>
          <a:xfrm flipH="1" flipV="1">
            <a:off x="3269292" y="1999057"/>
            <a:ext cx="3500651" cy="2725343"/>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1D6CAB0-E663-5D9B-40AB-E670AA8E7F9A}"/>
              </a:ext>
            </a:extLst>
          </p:cNvPr>
          <p:cNvSpPr txBox="1"/>
          <p:nvPr/>
        </p:nvSpPr>
        <p:spPr>
          <a:xfrm rot="10800000" flipV="1">
            <a:off x="1100858" y="3756151"/>
            <a:ext cx="2115289" cy="800219"/>
          </a:xfrm>
          <a:prstGeom prst="rect">
            <a:avLst/>
          </a:prstGeom>
          <a:noFill/>
        </p:spPr>
        <p:txBody>
          <a:bodyPr wrap="square" rtlCol="0">
            <a:spAutoFit/>
          </a:bodyPr>
          <a:lstStyle/>
          <a:p>
            <a:r>
              <a:rPr lang="en-US" sz="2800" dirty="0">
                <a:solidFill>
                  <a:srgbClr val="FF0000"/>
                </a:solidFill>
              </a:rPr>
              <a:t>East</a:t>
            </a:r>
            <a:r>
              <a:rPr lang="en-US" dirty="0"/>
              <a:t> </a:t>
            </a:r>
          </a:p>
          <a:p>
            <a:endParaRPr lang="en-US" dirty="0"/>
          </a:p>
        </p:txBody>
      </p:sp>
      <p:sp>
        <p:nvSpPr>
          <p:cNvPr id="60" name="Slide Number Placeholder 59"/>
          <p:cNvSpPr>
            <a:spLocks noGrp="1"/>
          </p:cNvSpPr>
          <p:nvPr>
            <p:ph type="sldNum" sz="quarter" idx="12"/>
          </p:nvPr>
        </p:nvSpPr>
        <p:spPr/>
        <p:txBody>
          <a:bodyPr/>
          <a:lstStyle/>
          <a:p>
            <a:fld id="{169CF6B2-D877-4425-85C4-A15CD1838BE7}" type="slidenum">
              <a:rPr lang="en-US" smtClean="0"/>
              <a:t>9</a:t>
            </a:fld>
            <a:endParaRPr lang="en-US"/>
          </a:p>
        </p:txBody>
      </p:sp>
    </p:spTree>
    <p:extLst>
      <p:ext uri="{BB962C8B-B14F-4D97-AF65-F5344CB8AC3E}">
        <p14:creationId xmlns:p14="http://schemas.microsoft.com/office/powerpoint/2010/main" val="1398687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777</Words>
  <Application>Microsoft Office PowerPoint</Application>
  <PresentationFormat>Widescreen</PresentationFormat>
  <Paragraphs>238</Paragraphs>
  <Slides>29</Slides>
  <Notes>0</Notes>
  <HiddenSlides>0</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29</vt:i4>
      </vt:variant>
    </vt:vector>
  </HeadingPairs>
  <TitlesOfParts>
    <vt:vector size="49" baseType="lpstr">
      <vt:lpstr>Arial</vt:lpstr>
      <vt:lpstr>Bahnschrift Light</vt:lpstr>
      <vt:lpstr>Bookman Old Style</vt:lpstr>
      <vt:lpstr>Calibri</vt:lpstr>
      <vt:lpstr>Calibri Light</vt:lpstr>
      <vt:lpstr>Calisto MT</vt:lpstr>
      <vt:lpstr>Cambria</vt:lpstr>
      <vt:lpstr>Century Gothic</vt:lpstr>
      <vt:lpstr>Century Schoolbook</vt:lpstr>
      <vt:lpstr>Eurostile BQ</vt:lpstr>
      <vt:lpstr>Felix Titling</vt:lpstr>
      <vt:lpstr>Futura BdCn BT</vt:lpstr>
      <vt:lpstr>Garamond</vt:lpstr>
      <vt:lpstr>Georgia</vt:lpstr>
      <vt:lpstr>Oswald</vt:lpstr>
      <vt:lpstr>Roboto Bold</vt:lpstr>
      <vt:lpstr>Times New Roman</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Aminul Islam Rafi</dc:creator>
  <cp:lastModifiedBy>Aminul Islam Rafi</cp:lastModifiedBy>
  <cp:revision>45</cp:revision>
  <dcterms:created xsi:type="dcterms:W3CDTF">2023-01-03T04:22:39Z</dcterms:created>
  <dcterms:modified xsi:type="dcterms:W3CDTF">2023-01-04T06:20:54Z</dcterms:modified>
</cp:coreProperties>
</file>